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sldIdLst>
    <p:sldId id="256" r:id="rId2"/>
  </p:sldIdLst>
  <p:sldSz cx="38404800" cy="43891200"/>
  <p:notesSz cx="6985000" cy="9283700"/>
  <p:defaultTextStyle>
    <a:defPPr>
      <a:defRPr lang="en-US"/>
    </a:defPPr>
    <a:lvl1pPr algn="r" rtl="0" eaLnBrk="0" fontAlgn="base" hangingPunct="0">
      <a:spcBef>
        <a:spcPct val="0"/>
      </a:spcBef>
      <a:spcAft>
        <a:spcPct val="0"/>
      </a:spcAft>
      <a:defRPr sz="2400" b="1" i="1" kern="1200">
        <a:solidFill>
          <a:schemeClr val="tx1"/>
        </a:solidFill>
        <a:latin typeface="Arial" charset="0"/>
        <a:ea typeface="ＭＳ Ｐゴシック" charset="-128"/>
        <a:cs typeface="+mn-cs"/>
      </a:defRPr>
    </a:lvl1pPr>
    <a:lvl2pPr marL="457200" algn="r" rtl="0" eaLnBrk="0" fontAlgn="base" hangingPunct="0">
      <a:spcBef>
        <a:spcPct val="0"/>
      </a:spcBef>
      <a:spcAft>
        <a:spcPct val="0"/>
      </a:spcAft>
      <a:defRPr sz="2400" b="1" i="1" kern="1200">
        <a:solidFill>
          <a:schemeClr val="tx1"/>
        </a:solidFill>
        <a:latin typeface="Arial" charset="0"/>
        <a:ea typeface="ＭＳ Ｐゴシック" charset="-128"/>
        <a:cs typeface="+mn-cs"/>
      </a:defRPr>
    </a:lvl2pPr>
    <a:lvl3pPr marL="914400" algn="r" rtl="0" eaLnBrk="0" fontAlgn="base" hangingPunct="0">
      <a:spcBef>
        <a:spcPct val="0"/>
      </a:spcBef>
      <a:spcAft>
        <a:spcPct val="0"/>
      </a:spcAft>
      <a:defRPr sz="2400" b="1" i="1" kern="1200">
        <a:solidFill>
          <a:schemeClr val="tx1"/>
        </a:solidFill>
        <a:latin typeface="Arial" charset="0"/>
        <a:ea typeface="ＭＳ Ｐゴシック" charset="-128"/>
        <a:cs typeface="+mn-cs"/>
      </a:defRPr>
    </a:lvl3pPr>
    <a:lvl4pPr marL="1371600" algn="r" rtl="0" eaLnBrk="0" fontAlgn="base" hangingPunct="0">
      <a:spcBef>
        <a:spcPct val="0"/>
      </a:spcBef>
      <a:spcAft>
        <a:spcPct val="0"/>
      </a:spcAft>
      <a:defRPr sz="2400" b="1" i="1" kern="1200">
        <a:solidFill>
          <a:schemeClr val="tx1"/>
        </a:solidFill>
        <a:latin typeface="Arial" charset="0"/>
        <a:ea typeface="ＭＳ Ｐゴシック" charset="-128"/>
        <a:cs typeface="+mn-cs"/>
      </a:defRPr>
    </a:lvl4pPr>
    <a:lvl5pPr marL="1828800" algn="r" rtl="0" eaLnBrk="0" fontAlgn="base" hangingPunct="0">
      <a:spcBef>
        <a:spcPct val="0"/>
      </a:spcBef>
      <a:spcAft>
        <a:spcPct val="0"/>
      </a:spcAft>
      <a:defRPr sz="2400" b="1" i="1" kern="1200">
        <a:solidFill>
          <a:schemeClr val="tx1"/>
        </a:solidFill>
        <a:latin typeface="Arial" charset="0"/>
        <a:ea typeface="ＭＳ Ｐゴシック" charset="-128"/>
        <a:cs typeface="+mn-cs"/>
      </a:defRPr>
    </a:lvl5pPr>
    <a:lvl6pPr marL="2286000" algn="l" defTabSz="914400" rtl="0" eaLnBrk="1" latinLnBrk="0" hangingPunct="1">
      <a:defRPr sz="2400" b="1" i="1" kern="1200">
        <a:solidFill>
          <a:schemeClr val="tx1"/>
        </a:solidFill>
        <a:latin typeface="Arial" charset="0"/>
        <a:ea typeface="ＭＳ Ｐゴシック" charset="-128"/>
        <a:cs typeface="+mn-cs"/>
      </a:defRPr>
    </a:lvl6pPr>
    <a:lvl7pPr marL="2743200" algn="l" defTabSz="914400" rtl="0" eaLnBrk="1" latinLnBrk="0" hangingPunct="1">
      <a:defRPr sz="2400" b="1" i="1" kern="1200">
        <a:solidFill>
          <a:schemeClr val="tx1"/>
        </a:solidFill>
        <a:latin typeface="Arial" charset="0"/>
        <a:ea typeface="ＭＳ Ｐゴシック" charset="-128"/>
        <a:cs typeface="+mn-cs"/>
      </a:defRPr>
    </a:lvl7pPr>
    <a:lvl8pPr marL="3200400" algn="l" defTabSz="914400" rtl="0" eaLnBrk="1" latinLnBrk="0" hangingPunct="1">
      <a:defRPr sz="2400" b="1" i="1" kern="1200">
        <a:solidFill>
          <a:schemeClr val="tx1"/>
        </a:solidFill>
        <a:latin typeface="Arial" charset="0"/>
        <a:ea typeface="ＭＳ Ｐゴシック" charset="-128"/>
        <a:cs typeface="+mn-cs"/>
      </a:defRPr>
    </a:lvl8pPr>
    <a:lvl9pPr marL="3657600" algn="l" defTabSz="914400" rtl="0" eaLnBrk="1" latinLnBrk="0" hangingPunct="1">
      <a:defRPr sz="2400" b="1" i="1"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7488">
          <p15:clr>
            <a:srgbClr val="A4A3A4"/>
          </p15:clr>
        </p15:guide>
        <p15:guide id="2" orient="horz" pos="2544">
          <p15:clr>
            <a:srgbClr val="A4A3A4"/>
          </p15:clr>
        </p15:guide>
        <p15:guide id="3" orient="horz" pos="27647">
          <p15:clr>
            <a:srgbClr val="A4A3A4"/>
          </p15:clr>
        </p15:guide>
        <p15:guide id="4" orient="horz" pos="576">
          <p15:clr>
            <a:srgbClr val="A4A3A4"/>
          </p15:clr>
        </p15:guide>
        <p15:guide id="5" orient="horz" pos="10944">
          <p15:clr>
            <a:srgbClr val="A4A3A4"/>
          </p15:clr>
        </p15:guide>
        <p15:guide id="6" orient="horz" pos="21312">
          <p15:clr>
            <a:srgbClr val="A4A3A4"/>
          </p15:clr>
        </p15:guide>
        <p15:guide id="7" orient="horz" pos="14400">
          <p15:clr>
            <a:srgbClr val="A4A3A4"/>
          </p15:clr>
        </p15:guide>
        <p15:guide id="8" orient="horz" pos="27312">
          <p15:clr>
            <a:srgbClr val="A4A3A4"/>
          </p15:clr>
        </p15:guide>
        <p15:guide id="9" pos="12096">
          <p15:clr>
            <a:srgbClr val="A4A3A4"/>
          </p15:clr>
        </p15:guide>
        <p15:guide id="10" pos="7872">
          <p15:clr>
            <a:srgbClr val="A4A3A4"/>
          </p15:clr>
        </p15:guide>
        <p15:guide id="11" pos="16320">
          <p15:clr>
            <a:srgbClr val="A4A3A4"/>
          </p15:clr>
        </p15:guide>
        <p15:guide id="12" pos="576">
          <p15:clr>
            <a:srgbClr val="A4A3A4"/>
          </p15:clr>
        </p15:guide>
        <p15:guide id="13" pos="23616">
          <p15:clr>
            <a:srgbClr val="A4A3A4"/>
          </p15:clr>
        </p15:guide>
        <p15:guide id="14" pos="24432">
          <p15:clr>
            <a:srgbClr val="A4A3A4"/>
          </p15:clr>
        </p15:guide>
        <p15:guide id="15" pos="8448">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51714D3-165F-07BF-A991-5AD1DD174261}" name="Perry, Kirsten" initials="PK" userId="S::kperry@nrel.gov::89c44cb3-b2d3-460a-b0e9-c302859e17c2" providerId="AD"/>
</p188: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DCDCDC"/>
    <a:srgbClr val="0000FF"/>
    <a:srgbClr val="FFFFCC"/>
    <a:srgbClr val="FF0000"/>
    <a:srgbClr val="FF00FF"/>
    <a:srgbClr val="EAEAEA"/>
    <a:srgbClr val="FFFFFF"/>
    <a:srgbClr val="3161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4875" autoAdjust="0"/>
    <p:restoredTop sz="94660"/>
  </p:normalViewPr>
  <p:slideViewPr>
    <p:cSldViewPr>
      <p:cViewPr>
        <p:scale>
          <a:sx n="40" d="100"/>
          <a:sy n="40" d="100"/>
        </p:scale>
        <p:origin x="24" y="-7363"/>
      </p:cViewPr>
      <p:guideLst>
        <p:guide orient="horz" pos="7488"/>
        <p:guide orient="horz" pos="2544"/>
        <p:guide orient="horz" pos="27647"/>
        <p:guide orient="horz" pos="576"/>
        <p:guide orient="horz" pos="10944"/>
        <p:guide orient="horz" pos="21312"/>
        <p:guide orient="horz" pos="14400"/>
        <p:guide orient="horz" pos="27312"/>
        <p:guide pos="12096"/>
        <p:guide pos="7872"/>
        <p:guide pos="16320"/>
        <p:guide pos="576"/>
        <p:guide pos="23616"/>
        <p:guide pos="24432"/>
        <p:guide pos="8448"/>
      </p:guideLst>
    </p:cSldViewPr>
  </p:slideViewPr>
  <p:outlineViewPr>
    <p:cViewPr>
      <p:scale>
        <a:sx n="33" d="100"/>
        <a:sy n="33" d="100"/>
      </p:scale>
      <p:origin x="0" y="0"/>
    </p:cViewPr>
  </p:outlin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8/10/relationships/authors" Target="authors.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8034CB-043C-45EE-8B6B-095A2211D74F}" type="doc">
      <dgm:prSet loTypeId="urn:microsoft.com/office/officeart/2005/8/layout/hProcess9" loCatId="process" qsTypeId="urn:microsoft.com/office/officeart/2005/8/quickstyle/simple1" qsCatId="simple" csTypeId="urn:microsoft.com/office/officeart/2005/8/colors/accent6_2" csCatId="accent6" phldr="1"/>
      <dgm:spPr/>
    </dgm:pt>
    <dgm:pt modelId="{D1F1B704-81CA-471A-8133-EE0E3D2F6951}">
      <dgm:prSet phldrT="[Text]" custT="1"/>
      <dgm:spPr/>
      <dgm:t>
        <a:bodyPr/>
        <a:lstStyle/>
        <a:p>
          <a:r>
            <a:rPr lang="en-US" sz="3000" dirty="0"/>
            <a:t>Create account</a:t>
          </a:r>
        </a:p>
      </dgm:t>
    </dgm:pt>
    <dgm:pt modelId="{4E80A486-C72F-46EE-9BB7-AC769871A236}" type="parTrans" cxnId="{B7593062-A525-4115-82C7-8566F21A7AE7}">
      <dgm:prSet/>
      <dgm:spPr/>
      <dgm:t>
        <a:bodyPr/>
        <a:lstStyle/>
        <a:p>
          <a:endParaRPr lang="en-US" sz="3000"/>
        </a:p>
      </dgm:t>
    </dgm:pt>
    <dgm:pt modelId="{451F7807-C34B-4DDD-8F19-D7E1D8C5A560}" type="sibTrans" cxnId="{B7593062-A525-4115-82C7-8566F21A7AE7}">
      <dgm:prSet/>
      <dgm:spPr/>
      <dgm:t>
        <a:bodyPr/>
        <a:lstStyle/>
        <a:p>
          <a:endParaRPr lang="en-US" sz="3000"/>
        </a:p>
      </dgm:t>
    </dgm:pt>
    <dgm:pt modelId="{33BBA62F-C389-45AD-A644-2F0235DE97FC}">
      <dgm:prSet phldrT="[Text]" custT="1"/>
      <dgm:spPr/>
      <dgm:t>
        <a:bodyPr/>
        <a:lstStyle/>
        <a:p>
          <a:r>
            <a:rPr lang="en-US" sz="3000" dirty="0"/>
            <a:t>Submit code for designated analysis</a:t>
          </a:r>
        </a:p>
      </dgm:t>
    </dgm:pt>
    <dgm:pt modelId="{915E3DAF-66AA-4558-87D8-4ECC6074BA1C}" type="parTrans" cxnId="{03EDEC9F-1EA1-4C37-8238-31C30558BFA1}">
      <dgm:prSet/>
      <dgm:spPr/>
      <dgm:t>
        <a:bodyPr/>
        <a:lstStyle/>
        <a:p>
          <a:endParaRPr lang="en-US" sz="3000"/>
        </a:p>
      </dgm:t>
    </dgm:pt>
    <dgm:pt modelId="{DBC9A436-B550-4FFF-A012-CB1D509F3DDE}" type="sibTrans" cxnId="{03EDEC9F-1EA1-4C37-8238-31C30558BFA1}">
      <dgm:prSet/>
      <dgm:spPr/>
      <dgm:t>
        <a:bodyPr/>
        <a:lstStyle/>
        <a:p>
          <a:endParaRPr lang="en-US" sz="3000"/>
        </a:p>
      </dgm:t>
    </dgm:pt>
    <dgm:pt modelId="{041A0D64-B221-4E0C-A62C-1D39967348B1}">
      <dgm:prSet phldrT="[Text]" custT="1"/>
      <dgm:spPr/>
      <dgm:t>
        <a:bodyPr/>
        <a:lstStyle/>
        <a:p>
          <a:r>
            <a:rPr lang="en-US" sz="3000" dirty="0"/>
            <a:t>Code runs on validation engine</a:t>
          </a:r>
        </a:p>
      </dgm:t>
    </dgm:pt>
    <dgm:pt modelId="{97CF7EE5-00AC-4004-A770-B42F19BC9889}" type="parTrans" cxnId="{6775F046-34CA-49DF-A1B3-AD41982A1AE9}">
      <dgm:prSet/>
      <dgm:spPr/>
      <dgm:t>
        <a:bodyPr/>
        <a:lstStyle/>
        <a:p>
          <a:endParaRPr lang="en-US" sz="3000"/>
        </a:p>
      </dgm:t>
    </dgm:pt>
    <dgm:pt modelId="{36937A4A-1BF2-46F5-ABDF-3C3B0B05F190}" type="sibTrans" cxnId="{6775F046-34CA-49DF-A1B3-AD41982A1AE9}">
      <dgm:prSet/>
      <dgm:spPr/>
      <dgm:t>
        <a:bodyPr/>
        <a:lstStyle/>
        <a:p>
          <a:endParaRPr lang="en-US" sz="3000"/>
        </a:p>
      </dgm:t>
    </dgm:pt>
    <dgm:pt modelId="{4D1750A9-DE59-4C85-89B1-77C00D90F4DD}">
      <dgm:prSet phldrT="[Text]" custT="1"/>
      <dgm:spPr/>
      <dgm:t>
        <a:bodyPr/>
        <a:lstStyle/>
        <a:p>
          <a:r>
            <a:rPr lang="en-US" sz="3000" dirty="0"/>
            <a:t>Leaderboard updated</a:t>
          </a:r>
        </a:p>
      </dgm:t>
    </dgm:pt>
    <dgm:pt modelId="{B03473F9-62EF-43CE-BEF3-D580A0A6B087}" type="parTrans" cxnId="{026FABC5-A269-4C00-BD9B-506715A4DCD4}">
      <dgm:prSet/>
      <dgm:spPr/>
      <dgm:t>
        <a:bodyPr/>
        <a:lstStyle/>
        <a:p>
          <a:endParaRPr lang="en-US" sz="3000"/>
        </a:p>
      </dgm:t>
    </dgm:pt>
    <dgm:pt modelId="{D0759F56-993C-4CF5-8B4B-91DA0311B7CA}" type="sibTrans" cxnId="{026FABC5-A269-4C00-BD9B-506715A4DCD4}">
      <dgm:prSet/>
      <dgm:spPr/>
      <dgm:t>
        <a:bodyPr/>
        <a:lstStyle/>
        <a:p>
          <a:endParaRPr lang="en-US" sz="3000"/>
        </a:p>
      </dgm:t>
    </dgm:pt>
    <dgm:pt modelId="{2764DAF1-E2E2-4F6E-BAA6-3F03CC28CB8E}">
      <dgm:prSet phldrT="[Text]" custT="1"/>
      <dgm:spPr/>
      <dgm:t>
        <a:bodyPr/>
        <a:lstStyle/>
        <a:p>
          <a:r>
            <a:rPr lang="en-US" sz="3000" dirty="0"/>
            <a:t>Private report sent to developer</a:t>
          </a:r>
        </a:p>
      </dgm:t>
    </dgm:pt>
    <dgm:pt modelId="{7B6903C8-D183-4EC1-AA61-19F94F639F69}" type="parTrans" cxnId="{7264D472-A277-46E9-B48D-EFC1FF3DBC94}">
      <dgm:prSet/>
      <dgm:spPr/>
      <dgm:t>
        <a:bodyPr/>
        <a:lstStyle/>
        <a:p>
          <a:endParaRPr lang="en-US" sz="3000"/>
        </a:p>
      </dgm:t>
    </dgm:pt>
    <dgm:pt modelId="{7B2C1AEB-8A02-4DFB-9A00-BC0A2F9B3769}" type="sibTrans" cxnId="{7264D472-A277-46E9-B48D-EFC1FF3DBC94}">
      <dgm:prSet/>
      <dgm:spPr/>
      <dgm:t>
        <a:bodyPr/>
        <a:lstStyle/>
        <a:p>
          <a:endParaRPr lang="en-US" sz="3000"/>
        </a:p>
      </dgm:t>
    </dgm:pt>
    <dgm:pt modelId="{E13CFA51-BAFD-47D3-A849-7BC63DCE610C}" type="pres">
      <dgm:prSet presAssocID="{6A8034CB-043C-45EE-8B6B-095A2211D74F}" presName="CompostProcess" presStyleCnt="0">
        <dgm:presLayoutVars>
          <dgm:dir/>
          <dgm:resizeHandles val="exact"/>
        </dgm:presLayoutVars>
      </dgm:prSet>
      <dgm:spPr/>
    </dgm:pt>
    <dgm:pt modelId="{C301A2AA-87E6-4235-9010-3D0F7DB9878D}" type="pres">
      <dgm:prSet presAssocID="{6A8034CB-043C-45EE-8B6B-095A2211D74F}" presName="arrow" presStyleLbl="bgShp" presStyleIdx="0" presStyleCnt="1"/>
      <dgm:spPr>
        <a:solidFill>
          <a:schemeClr val="accent5">
            <a:lumMod val="50000"/>
          </a:schemeClr>
        </a:solidFill>
      </dgm:spPr>
    </dgm:pt>
    <dgm:pt modelId="{755CA1A3-AA5E-4406-800C-BD410E70EB7E}" type="pres">
      <dgm:prSet presAssocID="{6A8034CB-043C-45EE-8B6B-095A2211D74F}" presName="linearProcess" presStyleCnt="0"/>
      <dgm:spPr/>
    </dgm:pt>
    <dgm:pt modelId="{C279468B-E291-4967-A3D5-C1B003D36A8F}" type="pres">
      <dgm:prSet presAssocID="{D1F1B704-81CA-471A-8133-EE0E3D2F6951}" presName="textNode" presStyleLbl="node1" presStyleIdx="0" presStyleCnt="5">
        <dgm:presLayoutVars>
          <dgm:bulletEnabled val="1"/>
        </dgm:presLayoutVars>
      </dgm:prSet>
      <dgm:spPr/>
    </dgm:pt>
    <dgm:pt modelId="{39079CB2-5E85-4388-B4BD-E8C28ABA7572}" type="pres">
      <dgm:prSet presAssocID="{451F7807-C34B-4DDD-8F19-D7E1D8C5A560}" presName="sibTrans" presStyleCnt="0"/>
      <dgm:spPr/>
    </dgm:pt>
    <dgm:pt modelId="{CA56E845-A6C3-4D66-9B1D-6CB595A80B7F}" type="pres">
      <dgm:prSet presAssocID="{33BBA62F-C389-45AD-A644-2F0235DE97FC}" presName="textNode" presStyleLbl="node1" presStyleIdx="1" presStyleCnt="5">
        <dgm:presLayoutVars>
          <dgm:bulletEnabled val="1"/>
        </dgm:presLayoutVars>
      </dgm:prSet>
      <dgm:spPr/>
    </dgm:pt>
    <dgm:pt modelId="{1BB15BB9-920F-45AB-B11F-AFF5535AEA51}" type="pres">
      <dgm:prSet presAssocID="{DBC9A436-B550-4FFF-A012-CB1D509F3DDE}" presName="sibTrans" presStyleCnt="0"/>
      <dgm:spPr/>
    </dgm:pt>
    <dgm:pt modelId="{B82B18AA-EF92-4932-B4FB-2F5F1342087F}" type="pres">
      <dgm:prSet presAssocID="{041A0D64-B221-4E0C-A62C-1D39967348B1}" presName="textNode" presStyleLbl="node1" presStyleIdx="2" presStyleCnt="5" custLinFactNeighborX="7005" custLinFactNeighborY="-1308">
        <dgm:presLayoutVars>
          <dgm:bulletEnabled val="1"/>
        </dgm:presLayoutVars>
      </dgm:prSet>
      <dgm:spPr/>
    </dgm:pt>
    <dgm:pt modelId="{71CE91D0-B708-4FA4-BE10-665CD865C0A1}" type="pres">
      <dgm:prSet presAssocID="{36937A4A-1BF2-46F5-ABDF-3C3B0B05F190}" presName="sibTrans" presStyleCnt="0"/>
      <dgm:spPr/>
    </dgm:pt>
    <dgm:pt modelId="{642E9D7F-E2D9-4F7D-9D1D-C774EFC17DE8}" type="pres">
      <dgm:prSet presAssocID="{4D1750A9-DE59-4C85-89B1-77C00D90F4DD}" presName="textNode" presStyleLbl="node1" presStyleIdx="3" presStyleCnt="5">
        <dgm:presLayoutVars>
          <dgm:bulletEnabled val="1"/>
        </dgm:presLayoutVars>
      </dgm:prSet>
      <dgm:spPr/>
    </dgm:pt>
    <dgm:pt modelId="{23BCCC6D-5A2D-4786-BD3B-B3DE173FDAD4}" type="pres">
      <dgm:prSet presAssocID="{D0759F56-993C-4CF5-8B4B-91DA0311B7CA}" presName="sibTrans" presStyleCnt="0"/>
      <dgm:spPr/>
    </dgm:pt>
    <dgm:pt modelId="{2DE841E0-E6A1-4356-850D-7AD0D2D4040E}" type="pres">
      <dgm:prSet presAssocID="{2764DAF1-E2E2-4F6E-BAA6-3F03CC28CB8E}" presName="textNode" presStyleLbl="node1" presStyleIdx="4" presStyleCnt="5">
        <dgm:presLayoutVars>
          <dgm:bulletEnabled val="1"/>
        </dgm:presLayoutVars>
      </dgm:prSet>
      <dgm:spPr/>
    </dgm:pt>
  </dgm:ptLst>
  <dgm:cxnLst>
    <dgm:cxn modelId="{B7593062-A525-4115-82C7-8566F21A7AE7}" srcId="{6A8034CB-043C-45EE-8B6B-095A2211D74F}" destId="{D1F1B704-81CA-471A-8133-EE0E3D2F6951}" srcOrd="0" destOrd="0" parTransId="{4E80A486-C72F-46EE-9BB7-AC769871A236}" sibTransId="{451F7807-C34B-4DDD-8F19-D7E1D8C5A560}"/>
    <dgm:cxn modelId="{A4927264-30A6-4C10-AEE2-82E6A72767F1}" type="presOf" srcId="{6A8034CB-043C-45EE-8B6B-095A2211D74F}" destId="{E13CFA51-BAFD-47D3-A849-7BC63DCE610C}" srcOrd="0" destOrd="0" presId="urn:microsoft.com/office/officeart/2005/8/layout/hProcess9"/>
    <dgm:cxn modelId="{6775F046-34CA-49DF-A1B3-AD41982A1AE9}" srcId="{6A8034CB-043C-45EE-8B6B-095A2211D74F}" destId="{041A0D64-B221-4E0C-A62C-1D39967348B1}" srcOrd="2" destOrd="0" parTransId="{97CF7EE5-00AC-4004-A770-B42F19BC9889}" sibTransId="{36937A4A-1BF2-46F5-ABDF-3C3B0B05F190}"/>
    <dgm:cxn modelId="{3713426C-FCC5-4134-84F6-C1A6F730DFBE}" type="presOf" srcId="{33BBA62F-C389-45AD-A644-2F0235DE97FC}" destId="{CA56E845-A6C3-4D66-9B1D-6CB595A80B7F}" srcOrd="0" destOrd="0" presId="urn:microsoft.com/office/officeart/2005/8/layout/hProcess9"/>
    <dgm:cxn modelId="{7264D472-A277-46E9-B48D-EFC1FF3DBC94}" srcId="{6A8034CB-043C-45EE-8B6B-095A2211D74F}" destId="{2764DAF1-E2E2-4F6E-BAA6-3F03CC28CB8E}" srcOrd="4" destOrd="0" parTransId="{7B6903C8-D183-4EC1-AA61-19F94F639F69}" sibTransId="{7B2C1AEB-8A02-4DFB-9A00-BC0A2F9B3769}"/>
    <dgm:cxn modelId="{388E7E75-0AD1-48F7-8CA4-DD33A87163F6}" type="presOf" srcId="{4D1750A9-DE59-4C85-89B1-77C00D90F4DD}" destId="{642E9D7F-E2D9-4F7D-9D1D-C774EFC17DE8}" srcOrd="0" destOrd="0" presId="urn:microsoft.com/office/officeart/2005/8/layout/hProcess9"/>
    <dgm:cxn modelId="{03EDEC9F-1EA1-4C37-8238-31C30558BFA1}" srcId="{6A8034CB-043C-45EE-8B6B-095A2211D74F}" destId="{33BBA62F-C389-45AD-A644-2F0235DE97FC}" srcOrd="1" destOrd="0" parTransId="{915E3DAF-66AA-4558-87D8-4ECC6074BA1C}" sibTransId="{DBC9A436-B550-4FFF-A012-CB1D509F3DDE}"/>
    <dgm:cxn modelId="{026FABC5-A269-4C00-BD9B-506715A4DCD4}" srcId="{6A8034CB-043C-45EE-8B6B-095A2211D74F}" destId="{4D1750A9-DE59-4C85-89B1-77C00D90F4DD}" srcOrd="3" destOrd="0" parTransId="{B03473F9-62EF-43CE-BEF3-D580A0A6B087}" sibTransId="{D0759F56-993C-4CF5-8B4B-91DA0311B7CA}"/>
    <dgm:cxn modelId="{815467C9-CC3C-496C-A336-F979076F5A0B}" type="presOf" srcId="{D1F1B704-81CA-471A-8133-EE0E3D2F6951}" destId="{C279468B-E291-4967-A3D5-C1B003D36A8F}" srcOrd="0" destOrd="0" presId="urn:microsoft.com/office/officeart/2005/8/layout/hProcess9"/>
    <dgm:cxn modelId="{A9AB26EE-1542-49BF-9CCF-D14064603E79}" type="presOf" srcId="{041A0D64-B221-4E0C-A62C-1D39967348B1}" destId="{B82B18AA-EF92-4932-B4FB-2F5F1342087F}" srcOrd="0" destOrd="0" presId="urn:microsoft.com/office/officeart/2005/8/layout/hProcess9"/>
    <dgm:cxn modelId="{DE4159F7-F869-4B4C-9952-7ECCA0B0B8CD}" type="presOf" srcId="{2764DAF1-E2E2-4F6E-BAA6-3F03CC28CB8E}" destId="{2DE841E0-E6A1-4356-850D-7AD0D2D4040E}" srcOrd="0" destOrd="0" presId="urn:microsoft.com/office/officeart/2005/8/layout/hProcess9"/>
    <dgm:cxn modelId="{01B22384-B143-44F6-BC8B-5FF4A62F9496}" type="presParOf" srcId="{E13CFA51-BAFD-47D3-A849-7BC63DCE610C}" destId="{C301A2AA-87E6-4235-9010-3D0F7DB9878D}" srcOrd="0" destOrd="0" presId="urn:microsoft.com/office/officeart/2005/8/layout/hProcess9"/>
    <dgm:cxn modelId="{A03EF5E5-3841-4E32-A541-464A550CDF69}" type="presParOf" srcId="{E13CFA51-BAFD-47D3-A849-7BC63DCE610C}" destId="{755CA1A3-AA5E-4406-800C-BD410E70EB7E}" srcOrd="1" destOrd="0" presId="urn:microsoft.com/office/officeart/2005/8/layout/hProcess9"/>
    <dgm:cxn modelId="{EF04726D-75A6-4963-8DB2-29045F68ED1E}" type="presParOf" srcId="{755CA1A3-AA5E-4406-800C-BD410E70EB7E}" destId="{C279468B-E291-4967-A3D5-C1B003D36A8F}" srcOrd="0" destOrd="0" presId="urn:microsoft.com/office/officeart/2005/8/layout/hProcess9"/>
    <dgm:cxn modelId="{B979AEC9-9B6A-4C51-BB00-097940B31083}" type="presParOf" srcId="{755CA1A3-AA5E-4406-800C-BD410E70EB7E}" destId="{39079CB2-5E85-4388-B4BD-E8C28ABA7572}" srcOrd="1" destOrd="0" presId="urn:microsoft.com/office/officeart/2005/8/layout/hProcess9"/>
    <dgm:cxn modelId="{45FDF5C2-C4B5-4CBC-B3A2-2D7B4685906C}" type="presParOf" srcId="{755CA1A3-AA5E-4406-800C-BD410E70EB7E}" destId="{CA56E845-A6C3-4D66-9B1D-6CB595A80B7F}" srcOrd="2" destOrd="0" presId="urn:microsoft.com/office/officeart/2005/8/layout/hProcess9"/>
    <dgm:cxn modelId="{99585986-940A-4CDE-A77E-EA55171828D2}" type="presParOf" srcId="{755CA1A3-AA5E-4406-800C-BD410E70EB7E}" destId="{1BB15BB9-920F-45AB-B11F-AFF5535AEA51}" srcOrd="3" destOrd="0" presId="urn:microsoft.com/office/officeart/2005/8/layout/hProcess9"/>
    <dgm:cxn modelId="{553DE0C7-A46E-4C95-8F40-5CEFCF5CA7D4}" type="presParOf" srcId="{755CA1A3-AA5E-4406-800C-BD410E70EB7E}" destId="{B82B18AA-EF92-4932-B4FB-2F5F1342087F}" srcOrd="4" destOrd="0" presId="urn:microsoft.com/office/officeart/2005/8/layout/hProcess9"/>
    <dgm:cxn modelId="{6740F808-9113-4EDA-BE40-9062414C86BB}" type="presParOf" srcId="{755CA1A3-AA5E-4406-800C-BD410E70EB7E}" destId="{71CE91D0-B708-4FA4-BE10-665CD865C0A1}" srcOrd="5" destOrd="0" presId="urn:microsoft.com/office/officeart/2005/8/layout/hProcess9"/>
    <dgm:cxn modelId="{422C5E20-D853-49C8-864E-290CBF8894FD}" type="presParOf" srcId="{755CA1A3-AA5E-4406-800C-BD410E70EB7E}" destId="{642E9D7F-E2D9-4F7D-9D1D-C774EFC17DE8}" srcOrd="6" destOrd="0" presId="urn:microsoft.com/office/officeart/2005/8/layout/hProcess9"/>
    <dgm:cxn modelId="{1BB9B4BD-218B-4E9E-9E4F-661E619E8D79}" type="presParOf" srcId="{755CA1A3-AA5E-4406-800C-BD410E70EB7E}" destId="{23BCCC6D-5A2D-4786-BD3B-B3DE173FDAD4}" srcOrd="7" destOrd="0" presId="urn:microsoft.com/office/officeart/2005/8/layout/hProcess9"/>
    <dgm:cxn modelId="{DB301081-E539-4066-9AF9-A7815AC91F91}" type="presParOf" srcId="{755CA1A3-AA5E-4406-800C-BD410E70EB7E}" destId="{2DE841E0-E6A1-4356-850D-7AD0D2D4040E}" srcOrd="8" destOrd="0" presId="urn:microsoft.com/office/officeart/2005/8/layout/hProcess9"/>
  </dgm:cxnLst>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01A2AA-87E6-4235-9010-3D0F7DB9878D}">
      <dsp:nvSpPr>
        <dsp:cNvPr id="0" name=""/>
        <dsp:cNvSpPr/>
      </dsp:nvSpPr>
      <dsp:spPr>
        <a:xfrm>
          <a:off x="1115800" y="0"/>
          <a:ext cx="12645733" cy="4733509"/>
        </a:xfrm>
        <a:prstGeom prst="rightArrow">
          <a:avLst/>
        </a:prstGeom>
        <a:solidFill>
          <a:schemeClr val="accent5">
            <a:lumMod val="50000"/>
          </a:schemeClr>
        </a:solidFill>
        <a:ln>
          <a:noFill/>
        </a:ln>
        <a:effectLst/>
      </dsp:spPr>
      <dsp:style>
        <a:lnRef idx="0">
          <a:scrgbClr r="0" g="0" b="0"/>
        </a:lnRef>
        <a:fillRef idx="1">
          <a:scrgbClr r="0" g="0" b="0"/>
        </a:fillRef>
        <a:effectRef idx="0">
          <a:scrgbClr r="0" g="0" b="0"/>
        </a:effectRef>
        <a:fontRef idx="minor"/>
      </dsp:style>
    </dsp:sp>
    <dsp:sp modelId="{C279468B-E291-4967-A3D5-C1B003D36A8F}">
      <dsp:nvSpPr>
        <dsp:cNvPr id="0" name=""/>
        <dsp:cNvSpPr/>
      </dsp:nvSpPr>
      <dsp:spPr>
        <a:xfrm>
          <a:off x="4358" y="1420052"/>
          <a:ext cx="2623873" cy="1893403"/>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Create account</a:t>
          </a:r>
        </a:p>
      </dsp:txBody>
      <dsp:txXfrm>
        <a:off x="96786" y="1512480"/>
        <a:ext cx="2439017" cy="1708547"/>
      </dsp:txXfrm>
    </dsp:sp>
    <dsp:sp modelId="{CA56E845-A6C3-4D66-9B1D-6CB595A80B7F}">
      <dsp:nvSpPr>
        <dsp:cNvPr id="0" name=""/>
        <dsp:cNvSpPr/>
      </dsp:nvSpPr>
      <dsp:spPr>
        <a:xfrm>
          <a:off x="3065544" y="1420052"/>
          <a:ext cx="2623873" cy="1893403"/>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Submit code for designated analysis</a:t>
          </a:r>
        </a:p>
      </dsp:txBody>
      <dsp:txXfrm>
        <a:off x="3157972" y="1512480"/>
        <a:ext cx="2439017" cy="1708547"/>
      </dsp:txXfrm>
    </dsp:sp>
    <dsp:sp modelId="{B82B18AA-EF92-4932-B4FB-2F5F1342087F}">
      <dsp:nvSpPr>
        <dsp:cNvPr id="0" name=""/>
        <dsp:cNvSpPr/>
      </dsp:nvSpPr>
      <dsp:spPr>
        <a:xfrm>
          <a:off x="6157363" y="1395286"/>
          <a:ext cx="2623873" cy="1893403"/>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Code runs on validation engine</a:t>
          </a:r>
        </a:p>
      </dsp:txBody>
      <dsp:txXfrm>
        <a:off x="6249791" y="1487714"/>
        <a:ext cx="2439017" cy="1708547"/>
      </dsp:txXfrm>
    </dsp:sp>
    <dsp:sp modelId="{642E9D7F-E2D9-4F7D-9D1D-C774EFC17DE8}">
      <dsp:nvSpPr>
        <dsp:cNvPr id="0" name=""/>
        <dsp:cNvSpPr/>
      </dsp:nvSpPr>
      <dsp:spPr>
        <a:xfrm>
          <a:off x="9187916" y="1420052"/>
          <a:ext cx="2623873" cy="1893403"/>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Leaderboard updated</a:t>
          </a:r>
        </a:p>
      </dsp:txBody>
      <dsp:txXfrm>
        <a:off x="9280344" y="1512480"/>
        <a:ext cx="2439017" cy="1708547"/>
      </dsp:txXfrm>
    </dsp:sp>
    <dsp:sp modelId="{2DE841E0-E6A1-4356-850D-7AD0D2D4040E}">
      <dsp:nvSpPr>
        <dsp:cNvPr id="0" name=""/>
        <dsp:cNvSpPr/>
      </dsp:nvSpPr>
      <dsp:spPr>
        <a:xfrm>
          <a:off x="12249101" y="1420052"/>
          <a:ext cx="2623873" cy="1893403"/>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Private report sent to developer</a:t>
          </a:r>
        </a:p>
      </dsp:txBody>
      <dsp:txXfrm>
        <a:off x="12341529" y="1512480"/>
        <a:ext cx="2439017" cy="170854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26622" cy="46418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56794" y="0"/>
            <a:ext cx="3026622" cy="464185"/>
          </a:xfrm>
          <a:prstGeom prst="rect">
            <a:avLst/>
          </a:prstGeom>
        </p:spPr>
        <p:txBody>
          <a:bodyPr vert="horz" lIns="91440" tIns="45720" rIns="91440" bIns="45720" rtlCol="0"/>
          <a:lstStyle>
            <a:lvl1pPr algn="r">
              <a:defRPr sz="1200"/>
            </a:lvl1pPr>
          </a:lstStyle>
          <a:p>
            <a:fld id="{F48EC682-E3D2-4887-8B61-A20B6CA7B3E6}" type="datetimeFigureOut">
              <a:rPr lang="en-US" smtClean="0"/>
              <a:pPr/>
              <a:t>5/5/2023</a:t>
            </a:fld>
            <a:endParaRPr lang="en-US" dirty="0"/>
          </a:p>
        </p:txBody>
      </p:sp>
      <p:sp>
        <p:nvSpPr>
          <p:cNvPr id="4" name="Slide Image Placeholder 3"/>
          <p:cNvSpPr>
            <a:spLocks noGrp="1" noRot="1" noChangeAspect="1"/>
          </p:cNvSpPr>
          <p:nvPr>
            <p:ph type="sldImg" idx="2"/>
          </p:nvPr>
        </p:nvSpPr>
        <p:spPr>
          <a:xfrm>
            <a:off x="1970088" y="696913"/>
            <a:ext cx="3044825" cy="3481387"/>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98818" y="4409758"/>
            <a:ext cx="5587366" cy="417766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817926"/>
            <a:ext cx="3026622" cy="464185"/>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56794" y="8817926"/>
            <a:ext cx="3026622" cy="464185"/>
          </a:xfrm>
          <a:prstGeom prst="rect">
            <a:avLst/>
          </a:prstGeom>
        </p:spPr>
        <p:txBody>
          <a:bodyPr vert="horz" lIns="91440" tIns="45720" rIns="91440" bIns="45720" rtlCol="0" anchor="b"/>
          <a:lstStyle>
            <a:lvl1pPr algn="r">
              <a:defRPr sz="1200"/>
            </a:lvl1pPr>
          </a:lstStyle>
          <a:p>
            <a:fld id="{1DAB3236-C1C8-4DBB-BBB0-3A3E92542406}" type="slidenum">
              <a:rPr lang="en-US" smtClean="0"/>
              <a:pPr/>
              <a:t>‹#›</a:t>
            </a:fld>
            <a:endParaRPr lang="en-US" dirty="0"/>
          </a:p>
        </p:txBody>
      </p:sp>
    </p:spTree>
    <p:extLst>
      <p:ext uri="{BB962C8B-B14F-4D97-AF65-F5344CB8AC3E}">
        <p14:creationId xmlns:p14="http://schemas.microsoft.com/office/powerpoint/2010/main" val="39031334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DAB3236-C1C8-4DBB-BBB0-3A3E92542406}" type="slidenum">
              <a:rPr lang="en-US" smtClean="0"/>
              <a:pPr/>
              <a:t>1</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79725" y="13635038"/>
            <a:ext cx="32645350" cy="9407525"/>
          </a:xfrm>
        </p:spPr>
        <p:txBody>
          <a:bodyPr/>
          <a:lstStyle/>
          <a:p>
            <a:r>
              <a:rPr lang="en-US"/>
              <a:t>Click to edit Master title style</a:t>
            </a:r>
          </a:p>
        </p:txBody>
      </p:sp>
      <p:sp>
        <p:nvSpPr>
          <p:cNvPr id="3" name="Subtitle 2"/>
          <p:cNvSpPr>
            <a:spLocks noGrp="1"/>
          </p:cNvSpPr>
          <p:nvPr>
            <p:ph type="subTitle" idx="1"/>
          </p:nvPr>
        </p:nvSpPr>
        <p:spPr>
          <a:xfrm>
            <a:off x="5761038" y="24871363"/>
            <a:ext cx="26882725" cy="11217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endParaRPr lang="en-US" dirty="0"/>
          </a:p>
        </p:txBody>
      </p:sp>
      <p:sp>
        <p:nvSpPr>
          <p:cNvPr id="5" name="Rectangle 5"/>
          <p:cNvSpPr>
            <a:spLocks noGrp="1" noChangeArrowheads="1"/>
          </p:cNvSpPr>
          <p:nvPr>
            <p:ph type="ftr" sz="quarter" idx="11"/>
          </p:nvPr>
        </p:nvSpPr>
        <p:spPr>
          <a:ln/>
        </p:spPr>
        <p:txBody>
          <a:bodyPr/>
          <a:lstStyle>
            <a:lvl1pPr>
              <a:defRPr/>
            </a:lvl1pPr>
          </a:lstStyle>
          <a:p>
            <a:endParaRPr lang="en-US" dirty="0"/>
          </a:p>
        </p:txBody>
      </p:sp>
      <p:sp>
        <p:nvSpPr>
          <p:cNvPr id="6" name="Rectangle 6"/>
          <p:cNvSpPr>
            <a:spLocks noGrp="1" noChangeArrowheads="1"/>
          </p:cNvSpPr>
          <p:nvPr>
            <p:ph type="sldNum" sz="quarter" idx="12"/>
          </p:nvPr>
        </p:nvSpPr>
        <p:spPr>
          <a:ln/>
        </p:spPr>
        <p:txBody>
          <a:bodyPr/>
          <a:lstStyle>
            <a:lvl1pPr>
              <a:defRPr/>
            </a:lvl1pPr>
          </a:lstStyle>
          <a:p>
            <a:fld id="{CCEB550D-2FBE-426C-B598-95C2A2068628}" type="slidenum">
              <a:rPr lang="en-US"/>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endParaRPr lang="en-US" dirty="0"/>
          </a:p>
        </p:txBody>
      </p:sp>
      <p:sp>
        <p:nvSpPr>
          <p:cNvPr id="5" name="Rectangle 5"/>
          <p:cNvSpPr>
            <a:spLocks noGrp="1" noChangeArrowheads="1"/>
          </p:cNvSpPr>
          <p:nvPr>
            <p:ph type="ftr" sz="quarter" idx="11"/>
          </p:nvPr>
        </p:nvSpPr>
        <p:spPr>
          <a:ln/>
        </p:spPr>
        <p:txBody>
          <a:bodyPr/>
          <a:lstStyle>
            <a:lvl1pPr>
              <a:defRPr/>
            </a:lvl1pPr>
          </a:lstStyle>
          <a:p>
            <a:endParaRPr lang="en-US" dirty="0"/>
          </a:p>
        </p:txBody>
      </p:sp>
      <p:sp>
        <p:nvSpPr>
          <p:cNvPr id="6" name="Rectangle 6"/>
          <p:cNvSpPr>
            <a:spLocks noGrp="1" noChangeArrowheads="1"/>
          </p:cNvSpPr>
          <p:nvPr>
            <p:ph type="sldNum" sz="quarter" idx="12"/>
          </p:nvPr>
        </p:nvSpPr>
        <p:spPr>
          <a:ln/>
        </p:spPr>
        <p:txBody>
          <a:bodyPr/>
          <a:lstStyle>
            <a:lvl1pPr>
              <a:defRPr/>
            </a:lvl1pPr>
          </a:lstStyle>
          <a:p>
            <a:fld id="{DA469AED-36C8-48BA-B313-9DD03554A334}" type="slidenum">
              <a:rPr lang="en-US"/>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363738" y="3902075"/>
            <a:ext cx="8159750" cy="351123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881313" y="3902075"/>
            <a:ext cx="24330025" cy="351123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endParaRPr lang="en-US" dirty="0"/>
          </a:p>
        </p:txBody>
      </p:sp>
      <p:sp>
        <p:nvSpPr>
          <p:cNvPr id="5" name="Rectangle 5"/>
          <p:cNvSpPr>
            <a:spLocks noGrp="1" noChangeArrowheads="1"/>
          </p:cNvSpPr>
          <p:nvPr>
            <p:ph type="ftr" sz="quarter" idx="11"/>
          </p:nvPr>
        </p:nvSpPr>
        <p:spPr>
          <a:ln/>
        </p:spPr>
        <p:txBody>
          <a:bodyPr/>
          <a:lstStyle>
            <a:lvl1pPr>
              <a:defRPr/>
            </a:lvl1pPr>
          </a:lstStyle>
          <a:p>
            <a:endParaRPr lang="en-US" dirty="0"/>
          </a:p>
        </p:txBody>
      </p:sp>
      <p:sp>
        <p:nvSpPr>
          <p:cNvPr id="6" name="Rectangle 6"/>
          <p:cNvSpPr>
            <a:spLocks noGrp="1" noChangeArrowheads="1"/>
          </p:cNvSpPr>
          <p:nvPr>
            <p:ph type="sldNum" sz="quarter" idx="12"/>
          </p:nvPr>
        </p:nvSpPr>
        <p:spPr>
          <a:ln/>
        </p:spPr>
        <p:txBody>
          <a:bodyPr/>
          <a:lstStyle>
            <a:lvl1pPr>
              <a:defRPr/>
            </a:lvl1pPr>
          </a:lstStyle>
          <a:p>
            <a:fld id="{C780A4A0-DF9B-467B-ABB2-7A8D1A3111CA}" type="slidenum">
              <a:rPr lang="en-US"/>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endParaRPr lang="en-US" dirty="0"/>
          </a:p>
        </p:txBody>
      </p:sp>
      <p:sp>
        <p:nvSpPr>
          <p:cNvPr id="5" name="Rectangle 5"/>
          <p:cNvSpPr>
            <a:spLocks noGrp="1" noChangeArrowheads="1"/>
          </p:cNvSpPr>
          <p:nvPr>
            <p:ph type="ftr" sz="quarter" idx="11"/>
          </p:nvPr>
        </p:nvSpPr>
        <p:spPr>
          <a:ln/>
        </p:spPr>
        <p:txBody>
          <a:bodyPr/>
          <a:lstStyle>
            <a:lvl1pPr>
              <a:defRPr/>
            </a:lvl1pPr>
          </a:lstStyle>
          <a:p>
            <a:endParaRPr lang="en-US" dirty="0"/>
          </a:p>
        </p:txBody>
      </p:sp>
      <p:sp>
        <p:nvSpPr>
          <p:cNvPr id="6" name="Rectangle 6"/>
          <p:cNvSpPr>
            <a:spLocks noGrp="1" noChangeArrowheads="1"/>
          </p:cNvSpPr>
          <p:nvPr>
            <p:ph type="sldNum" sz="quarter" idx="12"/>
          </p:nvPr>
        </p:nvSpPr>
        <p:spPr>
          <a:ln/>
        </p:spPr>
        <p:txBody>
          <a:bodyPr/>
          <a:lstStyle>
            <a:lvl1pPr>
              <a:defRPr/>
            </a:lvl1pPr>
          </a:lstStyle>
          <a:p>
            <a:fld id="{A13BCD8F-179D-430C-B729-2E763F1B8BC9}" type="slidenum">
              <a:rPr lang="en-US"/>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33713" y="28203525"/>
            <a:ext cx="32643762" cy="87185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3033713" y="18602325"/>
            <a:ext cx="32643762" cy="96012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endParaRPr lang="en-US" dirty="0"/>
          </a:p>
        </p:txBody>
      </p:sp>
      <p:sp>
        <p:nvSpPr>
          <p:cNvPr id="5" name="Rectangle 5"/>
          <p:cNvSpPr>
            <a:spLocks noGrp="1" noChangeArrowheads="1"/>
          </p:cNvSpPr>
          <p:nvPr>
            <p:ph type="ftr" sz="quarter" idx="11"/>
          </p:nvPr>
        </p:nvSpPr>
        <p:spPr>
          <a:ln/>
        </p:spPr>
        <p:txBody>
          <a:bodyPr/>
          <a:lstStyle>
            <a:lvl1pPr>
              <a:defRPr/>
            </a:lvl1pPr>
          </a:lstStyle>
          <a:p>
            <a:endParaRPr lang="en-US" dirty="0"/>
          </a:p>
        </p:txBody>
      </p:sp>
      <p:sp>
        <p:nvSpPr>
          <p:cNvPr id="6" name="Rectangle 6"/>
          <p:cNvSpPr>
            <a:spLocks noGrp="1" noChangeArrowheads="1"/>
          </p:cNvSpPr>
          <p:nvPr>
            <p:ph type="sldNum" sz="quarter" idx="12"/>
          </p:nvPr>
        </p:nvSpPr>
        <p:spPr>
          <a:ln/>
        </p:spPr>
        <p:txBody>
          <a:bodyPr/>
          <a:lstStyle>
            <a:lvl1pPr>
              <a:defRPr/>
            </a:lvl1pPr>
          </a:lstStyle>
          <a:p>
            <a:fld id="{711D31AD-5483-4C0C-BD38-2BD8EF49536A}" type="slidenum">
              <a:rPr lang="en-US"/>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881313" y="12679363"/>
            <a:ext cx="16244887" cy="263350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9278600" y="12679363"/>
            <a:ext cx="16244888" cy="263350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endParaRPr lang="en-US" dirty="0"/>
          </a:p>
        </p:txBody>
      </p:sp>
      <p:sp>
        <p:nvSpPr>
          <p:cNvPr id="6" name="Rectangle 5"/>
          <p:cNvSpPr>
            <a:spLocks noGrp="1" noChangeArrowheads="1"/>
          </p:cNvSpPr>
          <p:nvPr>
            <p:ph type="ftr" sz="quarter" idx="11"/>
          </p:nvPr>
        </p:nvSpPr>
        <p:spPr>
          <a:ln/>
        </p:spPr>
        <p:txBody>
          <a:bodyPr/>
          <a:lstStyle>
            <a:lvl1pPr>
              <a:defRPr/>
            </a:lvl1pPr>
          </a:lstStyle>
          <a:p>
            <a:endParaRPr lang="en-US" dirty="0"/>
          </a:p>
        </p:txBody>
      </p:sp>
      <p:sp>
        <p:nvSpPr>
          <p:cNvPr id="7" name="Rectangle 6"/>
          <p:cNvSpPr>
            <a:spLocks noGrp="1" noChangeArrowheads="1"/>
          </p:cNvSpPr>
          <p:nvPr>
            <p:ph type="sldNum" sz="quarter" idx="12"/>
          </p:nvPr>
        </p:nvSpPr>
        <p:spPr>
          <a:ln/>
        </p:spPr>
        <p:txBody>
          <a:bodyPr/>
          <a:lstStyle>
            <a:lvl1pPr>
              <a:defRPr/>
            </a:lvl1pPr>
          </a:lstStyle>
          <a:p>
            <a:fld id="{12731D99-53FB-4568-AC11-E94464FC3C6B}" type="slidenum">
              <a:rPr lang="en-US"/>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20875" y="1757363"/>
            <a:ext cx="34563050" cy="7315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920875" y="9825038"/>
            <a:ext cx="16968788" cy="40941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875" y="13919200"/>
            <a:ext cx="16968788" cy="252888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9508788" y="9825038"/>
            <a:ext cx="16975137" cy="40941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19508788" y="13919200"/>
            <a:ext cx="16975137" cy="252888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endParaRPr lang="en-US" dirty="0"/>
          </a:p>
        </p:txBody>
      </p:sp>
      <p:sp>
        <p:nvSpPr>
          <p:cNvPr id="8" name="Rectangle 5"/>
          <p:cNvSpPr>
            <a:spLocks noGrp="1" noChangeArrowheads="1"/>
          </p:cNvSpPr>
          <p:nvPr>
            <p:ph type="ftr" sz="quarter" idx="11"/>
          </p:nvPr>
        </p:nvSpPr>
        <p:spPr>
          <a:ln/>
        </p:spPr>
        <p:txBody>
          <a:bodyPr/>
          <a:lstStyle>
            <a:lvl1pPr>
              <a:defRPr/>
            </a:lvl1pPr>
          </a:lstStyle>
          <a:p>
            <a:endParaRPr lang="en-US" dirty="0"/>
          </a:p>
        </p:txBody>
      </p:sp>
      <p:sp>
        <p:nvSpPr>
          <p:cNvPr id="9" name="Rectangle 6"/>
          <p:cNvSpPr>
            <a:spLocks noGrp="1" noChangeArrowheads="1"/>
          </p:cNvSpPr>
          <p:nvPr>
            <p:ph type="sldNum" sz="quarter" idx="12"/>
          </p:nvPr>
        </p:nvSpPr>
        <p:spPr>
          <a:ln/>
        </p:spPr>
        <p:txBody>
          <a:bodyPr/>
          <a:lstStyle>
            <a:lvl1pPr>
              <a:defRPr/>
            </a:lvl1pPr>
          </a:lstStyle>
          <a:p>
            <a:fld id="{7B7A2764-8966-402C-ABE7-C0D20612A440}" type="slidenum">
              <a:rPr lang="en-US"/>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endParaRPr lang="en-US" dirty="0"/>
          </a:p>
        </p:txBody>
      </p:sp>
      <p:sp>
        <p:nvSpPr>
          <p:cNvPr id="4" name="Rectangle 5"/>
          <p:cNvSpPr>
            <a:spLocks noGrp="1" noChangeArrowheads="1"/>
          </p:cNvSpPr>
          <p:nvPr>
            <p:ph type="ftr" sz="quarter" idx="11"/>
          </p:nvPr>
        </p:nvSpPr>
        <p:spPr>
          <a:ln/>
        </p:spPr>
        <p:txBody>
          <a:bodyPr/>
          <a:lstStyle>
            <a:lvl1pPr>
              <a:defRPr/>
            </a:lvl1pPr>
          </a:lstStyle>
          <a:p>
            <a:endParaRPr lang="en-US" dirty="0"/>
          </a:p>
        </p:txBody>
      </p:sp>
      <p:sp>
        <p:nvSpPr>
          <p:cNvPr id="5" name="Rectangle 6"/>
          <p:cNvSpPr>
            <a:spLocks noGrp="1" noChangeArrowheads="1"/>
          </p:cNvSpPr>
          <p:nvPr>
            <p:ph type="sldNum" sz="quarter" idx="12"/>
          </p:nvPr>
        </p:nvSpPr>
        <p:spPr>
          <a:ln/>
        </p:spPr>
        <p:txBody>
          <a:bodyPr/>
          <a:lstStyle>
            <a:lvl1pPr>
              <a:defRPr/>
            </a:lvl1pPr>
          </a:lstStyle>
          <a:p>
            <a:fld id="{6DC5641E-C7B9-44F6-BFD5-1C2E1F5A1903}" type="slidenum">
              <a:rPr lang="en-US"/>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endParaRPr lang="en-US" dirty="0"/>
          </a:p>
        </p:txBody>
      </p:sp>
      <p:sp>
        <p:nvSpPr>
          <p:cNvPr id="3" name="Rectangle 5"/>
          <p:cNvSpPr>
            <a:spLocks noGrp="1" noChangeArrowheads="1"/>
          </p:cNvSpPr>
          <p:nvPr>
            <p:ph type="ftr" sz="quarter" idx="11"/>
          </p:nvPr>
        </p:nvSpPr>
        <p:spPr>
          <a:ln/>
        </p:spPr>
        <p:txBody>
          <a:bodyPr/>
          <a:lstStyle>
            <a:lvl1pPr>
              <a:defRPr/>
            </a:lvl1pPr>
          </a:lstStyle>
          <a:p>
            <a:endParaRPr lang="en-US" dirty="0"/>
          </a:p>
        </p:txBody>
      </p:sp>
      <p:sp>
        <p:nvSpPr>
          <p:cNvPr id="4" name="Rectangle 6"/>
          <p:cNvSpPr>
            <a:spLocks noGrp="1" noChangeArrowheads="1"/>
          </p:cNvSpPr>
          <p:nvPr>
            <p:ph type="sldNum" sz="quarter" idx="12"/>
          </p:nvPr>
        </p:nvSpPr>
        <p:spPr>
          <a:ln/>
        </p:spPr>
        <p:txBody>
          <a:bodyPr/>
          <a:lstStyle>
            <a:lvl1pPr>
              <a:defRPr/>
            </a:lvl1pPr>
          </a:lstStyle>
          <a:p>
            <a:fld id="{3B45303A-D4A6-4666-AA62-6C109E52EA99}" type="slidenum">
              <a:rPr lang="en-US"/>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875" y="1747838"/>
            <a:ext cx="12634913" cy="74374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15014575" y="1747838"/>
            <a:ext cx="21469350" cy="374602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920875" y="9185275"/>
            <a:ext cx="12634913" cy="300228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dirty="0"/>
          </a:p>
        </p:txBody>
      </p:sp>
      <p:sp>
        <p:nvSpPr>
          <p:cNvPr id="6" name="Rectangle 5"/>
          <p:cNvSpPr>
            <a:spLocks noGrp="1" noChangeArrowheads="1"/>
          </p:cNvSpPr>
          <p:nvPr>
            <p:ph type="ftr" sz="quarter" idx="11"/>
          </p:nvPr>
        </p:nvSpPr>
        <p:spPr>
          <a:ln/>
        </p:spPr>
        <p:txBody>
          <a:bodyPr/>
          <a:lstStyle>
            <a:lvl1pPr>
              <a:defRPr/>
            </a:lvl1pPr>
          </a:lstStyle>
          <a:p>
            <a:endParaRPr lang="en-US" dirty="0"/>
          </a:p>
        </p:txBody>
      </p:sp>
      <p:sp>
        <p:nvSpPr>
          <p:cNvPr id="7" name="Rectangle 6"/>
          <p:cNvSpPr>
            <a:spLocks noGrp="1" noChangeArrowheads="1"/>
          </p:cNvSpPr>
          <p:nvPr>
            <p:ph type="sldNum" sz="quarter" idx="12"/>
          </p:nvPr>
        </p:nvSpPr>
        <p:spPr>
          <a:ln/>
        </p:spPr>
        <p:txBody>
          <a:bodyPr/>
          <a:lstStyle>
            <a:lvl1pPr>
              <a:defRPr/>
            </a:lvl1pPr>
          </a:lstStyle>
          <a:p>
            <a:fld id="{FD8DA9D6-48BE-4623-9AEF-FC12EF97C53F}" type="slidenum">
              <a:rPr lang="en-US"/>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27925" y="30724475"/>
            <a:ext cx="23042563" cy="36258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7527925" y="3921125"/>
            <a:ext cx="23042563" cy="26335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7527925" y="34350325"/>
            <a:ext cx="23042563" cy="515143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dirty="0"/>
          </a:p>
        </p:txBody>
      </p:sp>
      <p:sp>
        <p:nvSpPr>
          <p:cNvPr id="6" name="Rectangle 5"/>
          <p:cNvSpPr>
            <a:spLocks noGrp="1" noChangeArrowheads="1"/>
          </p:cNvSpPr>
          <p:nvPr>
            <p:ph type="ftr" sz="quarter" idx="11"/>
          </p:nvPr>
        </p:nvSpPr>
        <p:spPr>
          <a:ln/>
        </p:spPr>
        <p:txBody>
          <a:bodyPr/>
          <a:lstStyle>
            <a:lvl1pPr>
              <a:defRPr/>
            </a:lvl1pPr>
          </a:lstStyle>
          <a:p>
            <a:endParaRPr lang="en-US" dirty="0"/>
          </a:p>
        </p:txBody>
      </p:sp>
      <p:sp>
        <p:nvSpPr>
          <p:cNvPr id="7" name="Rectangle 6"/>
          <p:cNvSpPr>
            <a:spLocks noGrp="1" noChangeArrowheads="1"/>
          </p:cNvSpPr>
          <p:nvPr>
            <p:ph type="sldNum" sz="quarter" idx="12"/>
          </p:nvPr>
        </p:nvSpPr>
        <p:spPr>
          <a:ln/>
        </p:spPr>
        <p:txBody>
          <a:bodyPr/>
          <a:lstStyle>
            <a:lvl1pPr>
              <a:defRPr/>
            </a:lvl1pPr>
          </a:lstStyle>
          <a:p>
            <a:fld id="{ACA1090C-F0BD-42C9-B7A6-7114DDBE7538}" type="slidenum">
              <a:rPr lang="en-US"/>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881313" y="3902075"/>
            <a:ext cx="32642175" cy="7315200"/>
          </a:xfrm>
          <a:prstGeom prst="rect">
            <a:avLst/>
          </a:prstGeom>
          <a:noFill/>
          <a:ln w="9525">
            <a:noFill/>
            <a:miter lim="800000"/>
            <a:headEnd/>
            <a:tailEnd/>
          </a:ln>
        </p:spPr>
        <p:txBody>
          <a:bodyPr vert="horz" wrap="square" lIns="501612" tIns="250806" rIns="501612" bIns="250806"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2881313" y="12679363"/>
            <a:ext cx="32642175" cy="26335037"/>
          </a:xfrm>
          <a:prstGeom prst="rect">
            <a:avLst/>
          </a:prstGeom>
          <a:noFill/>
          <a:ln w="9525">
            <a:noFill/>
            <a:miter lim="800000"/>
            <a:headEnd/>
            <a:tailEnd/>
          </a:ln>
        </p:spPr>
        <p:txBody>
          <a:bodyPr vert="horz" wrap="square" lIns="501612" tIns="250806" rIns="501612" bIns="250806"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2881313" y="39989125"/>
            <a:ext cx="8001000" cy="2927350"/>
          </a:xfrm>
          <a:prstGeom prst="rect">
            <a:avLst/>
          </a:prstGeom>
          <a:noFill/>
          <a:ln w="9525">
            <a:noFill/>
            <a:miter lim="800000"/>
            <a:headEnd/>
            <a:tailEnd/>
          </a:ln>
        </p:spPr>
        <p:txBody>
          <a:bodyPr vert="horz" wrap="square" lIns="501612" tIns="250806" rIns="501612" bIns="250806" numCol="1" anchor="t" anchorCtr="0" compatLnSpc="1">
            <a:prstTxWarp prst="textNoShape">
              <a:avLst/>
            </a:prstTxWarp>
          </a:bodyPr>
          <a:lstStyle>
            <a:lvl1pPr algn="l">
              <a:defRPr sz="7700" b="0" i="0"/>
            </a:lvl1pPr>
          </a:lstStyle>
          <a:p>
            <a:endParaRPr lang="en-US" dirty="0"/>
          </a:p>
        </p:txBody>
      </p:sp>
      <p:sp>
        <p:nvSpPr>
          <p:cNvPr id="1029" name="Rectangle 5"/>
          <p:cNvSpPr>
            <a:spLocks noGrp="1" noChangeArrowheads="1"/>
          </p:cNvSpPr>
          <p:nvPr>
            <p:ph type="ftr" sz="quarter" idx="3"/>
          </p:nvPr>
        </p:nvSpPr>
        <p:spPr bwMode="auto">
          <a:xfrm>
            <a:off x="13120688" y="39989125"/>
            <a:ext cx="12163425" cy="2927350"/>
          </a:xfrm>
          <a:prstGeom prst="rect">
            <a:avLst/>
          </a:prstGeom>
          <a:noFill/>
          <a:ln w="9525">
            <a:noFill/>
            <a:miter lim="800000"/>
            <a:headEnd/>
            <a:tailEnd/>
          </a:ln>
        </p:spPr>
        <p:txBody>
          <a:bodyPr vert="horz" wrap="square" lIns="501612" tIns="250806" rIns="501612" bIns="250806" numCol="1" anchor="t" anchorCtr="0" compatLnSpc="1">
            <a:prstTxWarp prst="textNoShape">
              <a:avLst/>
            </a:prstTxWarp>
          </a:bodyPr>
          <a:lstStyle>
            <a:lvl1pPr algn="ctr">
              <a:defRPr sz="7700" b="0" i="0"/>
            </a:lvl1pPr>
          </a:lstStyle>
          <a:p>
            <a:endParaRPr lang="en-US" dirty="0"/>
          </a:p>
        </p:txBody>
      </p:sp>
      <p:sp>
        <p:nvSpPr>
          <p:cNvPr id="1030" name="Rectangle 6"/>
          <p:cNvSpPr>
            <a:spLocks noGrp="1" noChangeArrowheads="1"/>
          </p:cNvSpPr>
          <p:nvPr>
            <p:ph type="sldNum" sz="quarter" idx="4"/>
          </p:nvPr>
        </p:nvSpPr>
        <p:spPr bwMode="auto">
          <a:xfrm>
            <a:off x="27522488" y="39989125"/>
            <a:ext cx="8001000" cy="2927350"/>
          </a:xfrm>
          <a:prstGeom prst="rect">
            <a:avLst/>
          </a:prstGeom>
          <a:noFill/>
          <a:ln w="9525">
            <a:noFill/>
            <a:miter lim="800000"/>
            <a:headEnd/>
            <a:tailEnd/>
          </a:ln>
        </p:spPr>
        <p:txBody>
          <a:bodyPr vert="horz" wrap="square" lIns="501612" tIns="250806" rIns="501612" bIns="250806" numCol="1" anchor="t" anchorCtr="0" compatLnSpc="1">
            <a:prstTxWarp prst="textNoShape">
              <a:avLst/>
            </a:prstTxWarp>
          </a:bodyPr>
          <a:lstStyle>
            <a:lvl1pPr>
              <a:defRPr sz="7700" b="0" i="0"/>
            </a:lvl1pPr>
          </a:lstStyle>
          <a:p>
            <a:fld id="{6205BCFC-D4C6-4B94-8E1A-AA0470BC1233}" type="slidenum">
              <a:rPr lang="en-US"/>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5016500" rtl="0" eaLnBrk="0" fontAlgn="base" hangingPunct="0">
        <a:spcBef>
          <a:spcPct val="0"/>
        </a:spcBef>
        <a:spcAft>
          <a:spcPct val="0"/>
        </a:spcAft>
        <a:defRPr sz="24100">
          <a:solidFill>
            <a:schemeClr val="tx2"/>
          </a:solidFill>
          <a:latin typeface="+mj-lt"/>
          <a:ea typeface="+mj-ea"/>
          <a:cs typeface="+mj-cs"/>
        </a:defRPr>
      </a:lvl1pPr>
      <a:lvl2pPr algn="ctr" defTabSz="5016500" rtl="0" eaLnBrk="0" fontAlgn="base" hangingPunct="0">
        <a:spcBef>
          <a:spcPct val="0"/>
        </a:spcBef>
        <a:spcAft>
          <a:spcPct val="0"/>
        </a:spcAft>
        <a:defRPr sz="24100">
          <a:solidFill>
            <a:schemeClr val="tx2"/>
          </a:solidFill>
          <a:latin typeface="Arial" pitchFamily="-106" charset="0"/>
          <a:ea typeface="ＭＳ Ｐゴシック" pitchFamily="-106" charset="-128"/>
          <a:cs typeface="ＭＳ Ｐゴシック" pitchFamily="-106" charset="-128"/>
        </a:defRPr>
      </a:lvl2pPr>
      <a:lvl3pPr algn="ctr" defTabSz="5016500" rtl="0" eaLnBrk="0" fontAlgn="base" hangingPunct="0">
        <a:spcBef>
          <a:spcPct val="0"/>
        </a:spcBef>
        <a:spcAft>
          <a:spcPct val="0"/>
        </a:spcAft>
        <a:defRPr sz="24100">
          <a:solidFill>
            <a:schemeClr val="tx2"/>
          </a:solidFill>
          <a:latin typeface="Arial" pitchFamily="-106" charset="0"/>
          <a:ea typeface="ＭＳ Ｐゴシック" pitchFamily="-106" charset="-128"/>
          <a:cs typeface="ＭＳ Ｐゴシック" pitchFamily="-106" charset="-128"/>
        </a:defRPr>
      </a:lvl3pPr>
      <a:lvl4pPr algn="ctr" defTabSz="5016500" rtl="0" eaLnBrk="0" fontAlgn="base" hangingPunct="0">
        <a:spcBef>
          <a:spcPct val="0"/>
        </a:spcBef>
        <a:spcAft>
          <a:spcPct val="0"/>
        </a:spcAft>
        <a:defRPr sz="24100">
          <a:solidFill>
            <a:schemeClr val="tx2"/>
          </a:solidFill>
          <a:latin typeface="Arial" pitchFamily="-106" charset="0"/>
          <a:ea typeface="ＭＳ Ｐゴシック" pitchFamily="-106" charset="-128"/>
          <a:cs typeface="ＭＳ Ｐゴシック" pitchFamily="-106" charset="-128"/>
        </a:defRPr>
      </a:lvl4pPr>
      <a:lvl5pPr algn="ctr" defTabSz="5016500" rtl="0" eaLnBrk="0" fontAlgn="base" hangingPunct="0">
        <a:spcBef>
          <a:spcPct val="0"/>
        </a:spcBef>
        <a:spcAft>
          <a:spcPct val="0"/>
        </a:spcAft>
        <a:defRPr sz="24100">
          <a:solidFill>
            <a:schemeClr val="tx2"/>
          </a:solidFill>
          <a:latin typeface="Arial" pitchFamily="-106" charset="0"/>
          <a:ea typeface="ＭＳ Ｐゴシック" pitchFamily="-106" charset="-128"/>
          <a:cs typeface="ＭＳ Ｐゴシック" pitchFamily="-106" charset="-128"/>
        </a:defRPr>
      </a:lvl5pPr>
      <a:lvl6pPr marL="457200" algn="ctr" defTabSz="5016500" rtl="0" fontAlgn="base">
        <a:spcBef>
          <a:spcPct val="0"/>
        </a:spcBef>
        <a:spcAft>
          <a:spcPct val="0"/>
        </a:spcAft>
        <a:defRPr sz="24100">
          <a:solidFill>
            <a:schemeClr val="tx2"/>
          </a:solidFill>
          <a:latin typeface="Arial" pitchFamily="-106" charset="0"/>
          <a:ea typeface="ＭＳ Ｐゴシック" pitchFamily="-106" charset="-128"/>
          <a:cs typeface="ＭＳ Ｐゴシック" pitchFamily="-106" charset="-128"/>
        </a:defRPr>
      </a:lvl6pPr>
      <a:lvl7pPr marL="914400" algn="ctr" defTabSz="5016500" rtl="0" fontAlgn="base">
        <a:spcBef>
          <a:spcPct val="0"/>
        </a:spcBef>
        <a:spcAft>
          <a:spcPct val="0"/>
        </a:spcAft>
        <a:defRPr sz="24100">
          <a:solidFill>
            <a:schemeClr val="tx2"/>
          </a:solidFill>
          <a:latin typeface="Arial" pitchFamily="-106" charset="0"/>
          <a:ea typeface="ＭＳ Ｐゴシック" pitchFamily="-106" charset="-128"/>
          <a:cs typeface="ＭＳ Ｐゴシック" pitchFamily="-106" charset="-128"/>
        </a:defRPr>
      </a:lvl7pPr>
      <a:lvl8pPr marL="1371600" algn="ctr" defTabSz="5016500" rtl="0" fontAlgn="base">
        <a:spcBef>
          <a:spcPct val="0"/>
        </a:spcBef>
        <a:spcAft>
          <a:spcPct val="0"/>
        </a:spcAft>
        <a:defRPr sz="24100">
          <a:solidFill>
            <a:schemeClr val="tx2"/>
          </a:solidFill>
          <a:latin typeface="Arial" pitchFamily="-106" charset="0"/>
          <a:ea typeface="ＭＳ Ｐゴシック" pitchFamily="-106" charset="-128"/>
          <a:cs typeface="ＭＳ Ｐゴシック" pitchFamily="-106" charset="-128"/>
        </a:defRPr>
      </a:lvl8pPr>
      <a:lvl9pPr marL="1828800" algn="ctr" defTabSz="5016500" rtl="0" fontAlgn="base">
        <a:spcBef>
          <a:spcPct val="0"/>
        </a:spcBef>
        <a:spcAft>
          <a:spcPct val="0"/>
        </a:spcAft>
        <a:defRPr sz="24100">
          <a:solidFill>
            <a:schemeClr val="tx2"/>
          </a:solidFill>
          <a:latin typeface="Arial" pitchFamily="-106" charset="0"/>
          <a:ea typeface="ＭＳ Ｐゴシック" pitchFamily="-106" charset="-128"/>
          <a:cs typeface="ＭＳ Ｐゴシック" pitchFamily="-106" charset="-128"/>
        </a:defRPr>
      </a:lvl9pPr>
    </p:titleStyle>
    <p:bodyStyle>
      <a:lvl1pPr marL="1881188" indent="-1881188" algn="l" defTabSz="5016500" rtl="0" eaLnBrk="0" fontAlgn="base" hangingPunct="0">
        <a:spcBef>
          <a:spcPct val="20000"/>
        </a:spcBef>
        <a:spcAft>
          <a:spcPct val="0"/>
        </a:spcAft>
        <a:buChar char="•"/>
        <a:defRPr sz="17600">
          <a:solidFill>
            <a:schemeClr val="tx1"/>
          </a:solidFill>
          <a:latin typeface="+mn-lt"/>
          <a:ea typeface="+mn-ea"/>
          <a:cs typeface="+mn-cs"/>
        </a:defRPr>
      </a:lvl1pPr>
      <a:lvl2pPr marL="4075113" indent="-1566863" algn="l" defTabSz="5016500" rtl="0" eaLnBrk="0" fontAlgn="base" hangingPunct="0">
        <a:spcBef>
          <a:spcPct val="20000"/>
        </a:spcBef>
        <a:spcAft>
          <a:spcPct val="0"/>
        </a:spcAft>
        <a:buChar char="–"/>
        <a:defRPr sz="15400">
          <a:solidFill>
            <a:schemeClr val="tx1"/>
          </a:solidFill>
          <a:latin typeface="+mn-lt"/>
          <a:ea typeface="+mn-ea"/>
        </a:defRPr>
      </a:lvl2pPr>
      <a:lvl3pPr marL="6270625" indent="-1254125" algn="l" defTabSz="5016500" rtl="0" eaLnBrk="0" fontAlgn="base" hangingPunct="0">
        <a:spcBef>
          <a:spcPct val="20000"/>
        </a:spcBef>
        <a:spcAft>
          <a:spcPct val="0"/>
        </a:spcAft>
        <a:buChar char="•"/>
        <a:defRPr sz="13200">
          <a:solidFill>
            <a:schemeClr val="tx1"/>
          </a:solidFill>
          <a:latin typeface="+mn-lt"/>
          <a:ea typeface="+mn-ea"/>
        </a:defRPr>
      </a:lvl3pPr>
      <a:lvl4pPr marL="8778875" indent="-1254125" algn="l" defTabSz="5016500" rtl="0" eaLnBrk="0" fontAlgn="base" hangingPunct="0">
        <a:spcBef>
          <a:spcPct val="20000"/>
        </a:spcBef>
        <a:spcAft>
          <a:spcPct val="0"/>
        </a:spcAft>
        <a:buChar char="–"/>
        <a:defRPr sz="11000">
          <a:solidFill>
            <a:schemeClr val="tx1"/>
          </a:solidFill>
          <a:latin typeface="+mn-lt"/>
          <a:ea typeface="+mn-ea"/>
        </a:defRPr>
      </a:lvl4pPr>
      <a:lvl5pPr marL="11285538" indent="-1252538" algn="l" defTabSz="5016500" rtl="0" eaLnBrk="0" fontAlgn="base" hangingPunct="0">
        <a:spcBef>
          <a:spcPct val="20000"/>
        </a:spcBef>
        <a:spcAft>
          <a:spcPct val="0"/>
        </a:spcAft>
        <a:buChar char="»"/>
        <a:defRPr sz="11000">
          <a:solidFill>
            <a:schemeClr val="tx1"/>
          </a:solidFill>
          <a:latin typeface="+mn-lt"/>
          <a:ea typeface="+mn-ea"/>
        </a:defRPr>
      </a:lvl5pPr>
      <a:lvl6pPr marL="11742738" indent="-1252538" algn="l" defTabSz="5016500" rtl="0" fontAlgn="base">
        <a:spcBef>
          <a:spcPct val="20000"/>
        </a:spcBef>
        <a:spcAft>
          <a:spcPct val="0"/>
        </a:spcAft>
        <a:buChar char="»"/>
        <a:defRPr sz="11000">
          <a:solidFill>
            <a:schemeClr val="tx1"/>
          </a:solidFill>
          <a:latin typeface="+mn-lt"/>
          <a:ea typeface="+mn-ea"/>
        </a:defRPr>
      </a:lvl6pPr>
      <a:lvl7pPr marL="12199938" indent="-1252538" algn="l" defTabSz="5016500" rtl="0" fontAlgn="base">
        <a:spcBef>
          <a:spcPct val="20000"/>
        </a:spcBef>
        <a:spcAft>
          <a:spcPct val="0"/>
        </a:spcAft>
        <a:buChar char="»"/>
        <a:defRPr sz="11000">
          <a:solidFill>
            <a:schemeClr val="tx1"/>
          </a:solidFill>
          <a:latin typeface="+mn-lt"/>
          <a:ea typeface="+mn-ea"/>
        </a:defRPr>
      </a:lvl7pPr>
      <a:lvl8pPr marL="12657138" indent="-1252538" algn="l" defTabSz="5016500" rtl="0" fontAlgn="base">
        <a:spcBef>
          <a:spcPct val="20000"/>
        </a:spcBef>
        <a:spcAft>
          <a:spcPct val="0"/>
        </a:spcAft>
        <a:buChar char="»"/>
        <a:defRPr sz="11000">
          <a:solidFill>
            <a:schemeClr val="tx1"/>
          </a:solidFill>
          <a:latin typeface="+mn-lt"/>
          <a:ea typeface="+mn-ea"/>
        </a:defRPr>
      </a:lvl8pPr>
      <a:lvl9pPr marL="13114338" indent="-1252538" algn="l" defTabSz="5016500" rtl="0" fontAlgn="base">
        <a:spcBef>
          <a:spcPct val="20000"/>
        </a:spcBef>
        <a:spcAft>
          <a:spcPct val="0"/>
        </a:spcAft>
        <a:buChar char="»"/>
        <a:defRPr sz="11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image" Target="../media/image6.png"/><Relationship Id="rId1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microsoft.com/office/2007/relationships/diagramDrawing" Target="../diagrams/drawing1.xml"/><Relationship Id="rId17" Type="http://schemas.openxmlformats.org/officeDocument/2006/relationships/image" Target="../media/image10.png"/><Relationship Id="rId2" Type="http://schemas.openxmlformats.org/officeDocument/2006/relationships/notesSlide" Target="../notesSlides/notesSlide1.xml"/><Relationship Id="rId16"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diagramColors" Target="../diagrams/colors1.xml"/><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diagramQuickStyle" Target="../diagrams/quickStyle1.xml"/><Relationship Id="rId4" Type="http://schemas.openxmlformats.org/officeDocument/2006/relationships/image" Target="../media/image2.png"/><Relationship Id="rId9" Type="http://schemas.openxmlformats.org/officeDocument/2006/relationships/diagramLayout" Target="../diagrams/layout1.xml"/><Relationship Id="rId1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CE7575-FE7B-D6FB-515B-A90ADC671B6C}"/>
              </a:ext>
            </a:extLst>
          </p:cNvPr>
          <p:cNvSpPr/>
          <p:nvPr/>
        </p:nvSpPr>
        <p:spPr bwMode="auto">
          <a:xfrm>
            <a:off x="890104" y="20505593"/>
            <a:ext cx="18088581" cy="5631007"/>
          </a:xfrm>
          <a:prstGeom prst="rect">
            <a:avLst/>
          </a:prstGeom>
          <a:solidFill>
            <a:srgbClr val="DCDCD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85800" indent="-685800" algn="l">
              <a:spcAft>
                <a:spcPts val="600"/>
              </a:spcAft>
              <a:buFont typeface="Arial" panose="020B0604020202020204" pitchFamily="34" charset="0"/>
              <a:buChar char="•"/>
            </a:pPr>
            <a:endParaRPr lang="en-US" sz="5000" dirty="0"/>
          </a:p>
          <a:p>
            <a:pPr algn="l">
              <a:spcAft>
                <a:spcPts val="600"/>
              </a:spcAft>
            </a:pPr>
            <a:endParaRPr lang="en-US" sz="5000" dirty="0"/>
          </a:p>
        </p:txBody>
      </p:sp>
      <p:pic>
        <p:nvPicPr>
          <p:cNvPr id="25" name="Picture 24">
            <a:extLst>
              <a:ext uri="{FF2B5EF4-FFF2-40B4-BE49-F238E27FC236}">
                <a16:creationId xmlns:a16="http://schemas.microsoft.com/office/drawing/2014/main" id="{AFCEBA90-3A4F-DA07-6FED-CDD2E15202E9}"/>
              </a:ext>
            </a:extLst>
          </p:cNvPr>
          <p:cNvPicPr>
            <a:picLocks noChangeAspect="1"/>
          </p:cNvPicPr>
          <p:nvPr/>
        </p:nvPicPr>
        <p:blipFill>
          <a:blip r:embed="rId3"/>
          <a:stretch>
            <a:fillRect/>
          </a:stretch>
        </p:blipFill>
        <p:spPr>
          <a:xfrm>
            <a:off x="19404745" y="23619298"/>
            <a:ext cx="18164781" cy="18328372"/>
          </a:xfrm>
          <a:prstGeom prst="rect">
            <a:avLst/>
          </a:prstGeom>
        </p:spPr>
      </p:pic>
      <p:sp>
        <p:nvSpPr>
          <p:cNvPr id="17" name="Rectangle 16">
            <a:extLst>
              <a:ext uri="{FF2B5EF4-FFF2-40B4-BE49-F238E27FC236}">
                <a16:creationId xmlns:a16="http://schemas.microsoft.com/office/drawing/2014/main" id="{B8BA402C-DEA1-2649-750D-165529682470}"/>
              </a:ext>
            </a:extLst>
          </p:cNvPr>
          <p:cNvSpPr/>
          <p:nvPr/>
        </p:nvSpPr>
        <p:spPr bwMode="auto">
          <a:xfrm>
            <a:off x="19426114" y="12133897"/>
            <a:ext cx="18164781" cy="10146745"/>
          </a:xfrm>
          <a:prstGeom prst="rect">
            <a:avLst/>
          </a:prstGeom>
          <a:solidFill>
            <a:srgbClr val="DCDCD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ts val="600"/>
              </a:spcAft>
              <a:buClrTx/>
              <a:buSzTx/>
              <a:buFontTx/>
              <a:buNone/>
              <a:tabLst/>
            </a:pPr>
            <a:endParaRPr kumimoji="0" lang="en-US" sz="24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3315" name="Text Box 7"/>
          <p:cNvSpPr txBox="1">
            <a:spLocks noChangeArrowheads="1"/>
          </p:cNvSpPr>
          <p:nvPr/>
        </p:nvSpPr>
        <p:spPr bwMode="auto">
          <a:xfrm>
            <a:off x="0" y="3810000"/>
            <a:ext cx="38404800" cy="1246495"/>
          </a:xfrm>
          <a:prstGeom prst="rect">
            <a:avLst/>
          </a:prstGeom>
          <a:noFill/>
          <a:ln w="9525">
            <a:noFill/>
            <a:miter lim="800000"/>
            <a:headEnd/>
            <a:tailEnd/>
          </a:ln>
        </p:spPr>
        <p:txBody>
          <a:bodyPr wrap="square">
            <a:spAutoFit/>
          </a:bodyPr>
          <a:lstStyle/>
          <a:p>
            <a:pPr algn="ctr">
              <a:spcBef>
                <a:spcPct val="50000"/>
              </a:spcBef>
              <a:spcAft>
                <a:spcPts val="600"/>
              </a:spcAft>
            </a:pPr>
            <a:r>
              <a:rPr lang="en-US" sz="7500" i="0" dirty="0"/>
              <a:t>PV Validation Hub</a:t>
            </a:r>
          </a:p>
        </p:txBody>
      </p:sp>
      <p:sp>
        <p:nvSpPr>
          <p:cNvPr id="13316" name="Text Box 14"/>
          <p:cNvSpPr txBox="1">
            <a:spLocks noChangeArrowheads="1"/>
          </p:cNvSpPr>
          <p:nvPr/>
        </p:nvSpPr>
        <p:spPr bwMode="auto">
          <a:xfrm>
            <a:off x="914400" y="5620941"/>
            <a:ext cx="36576000" cy="6755696"/>
          </a:xfrm>
          <a:prstGeom prst="rect">
            <a:avLst/>
          </a:prstGeom>
          <a:noFill/>
          <a:ln w="9525">
            <a:noFill/>
            <a:miter lim="800000"/>
            <a:headEnd/>
            <a:tailEnd/>
          </a:ln>
        </p:spPr>
        <p:txBody>
          <a:bodyPr>
            <a:spAutoFit/>
          </a:bodyPr>
          <a:lstStyle/>
          <a:p>
            <a:pPr algn="ctr">
              <a:spcBef>
                <a:spcPct val="50000"/>
              </a:spcBef>
              <a:spcAft>
                <a:spcPts val="600"/>
              </a:spcAft>
            </a:pPr>
            <a:r>
              <a:rPr lang="en-US" sz="5400" b="0" i="0" dirty="0"/>
              <a:t>Bennet Meyers</a:t>
            </a:r>
            <a:r>
              <a:rPr lang="en-US" sz="5400" b="0" i="0" baseline="30000" dirty="0"/>
              <a:t>1</a:t>
            </a:r>
            <a:r>
              <a:rPr lang="en-US" sz="5400" b="0" i="0" dirty="0"/>
              <a:t>, Duncan Ragsdale</a:t>
            </a:r>
            <a:r>
              <a:rPr lang="en-US" sz="5400" b="0" i="0" baseline="30000" dirty="0"/>
              <a:t>1</a:t>
            </a:r>
            <a:r>
              <a:rPr lang="en-US" sz="5400" b="0" i="0" dirty="0"/>
              <a:t>, Kirsten Perry</a:t>
            </a:r>
            <a:r>
              <a:rPr lang="en-US" sz="5400" b="0" i="0" baseline="30000" dirty="0"/>
              <a:t>2</a:t>
            </a:r>
            <a:r>
              <a:rPr lang="en-US" sz="5400" b="0" i="0" dirty="0"/>
              <a:t>,  Michael Deceglie</a:t>
            </a:r>
            <a:r>
              <a:rPr lang="en-US" sz="5400" b="0" i="0" baseline="30000" dirty="0"/>
              <a:t>2</a:t>
            </a:r>
            <a:r>
              <a:rPr lang="en-US" sz="5400" b="0" i="0" dirty="0"/>
              <a:t>, Matthew Muller</a:t>
            </a:r>
            <a:r>
              <a:rPr lang="en-US" sz="5400" b="0" i="0" baseline="30000" dirty="0"/>
              <a:t>2</a:t>
            </a:r>
            <a:r>
              <a:rPr lang="en-US" sz="5400" b="0" i="0" dirty="0"/>
              <a:t>, Mehmet Ogut</a:t>
            </a:r>
            <a:r>
              <a:rPr lang="en-US" sz="5400" b="0" i="0" baseline="30000" dirty="0"/>
              <a:t>3</a:t>
            </a:r>
            <a:r>
              <a:rPr lang="en-US" sz="5400" b="0" i="0" dirty="0"/>
              <a:t>, Sara Miskovich</a:t>
            </a:r>
            <a:r>
              <a:rPr lang="en-US" sz="5400" b="0" i="0" baseline="30000" dirty="0"/>
              <a:t>1</a:t>
            </a:r>
            <a:r>
              <a:rPr lang="en-US" sz="5400" b="0" i="0" dirty="0"/>
              <a:t>, Mayank Malik</a:t>
            </a:r>
            <a:r>
              <a:rPr lang="en-US" sz="5400" b="0" i="0" baseline="30000" dirty="0"/>
              <a:t>1</a:t>
            </a:r>
            <a:r>
              <a:rPr lang="en-US" sz="5400" b="0" i="0" dirty="0"/>
              <a:t>   </a:t>
            </a:r>
          </a:p>
          <a:p>
            <a:pPr algn="ctr">
              <a:spcBef>
                <a:spcPct val="50000"/>
              </a:spcBef>
              <a:spcAft>
                <a:spcPts val="600"/>
              </a:spcAft>
            </a:pPr>
            <a:r>
              <a:rPr lang="en-US" sz="4000" b="0" i="0" dirty="0"/>
              <a:t>(1) SLAC National Accelerator Laboratory, Menlo Park, CA 94025, USA</a:t>
            </a:r>
          </a:p>
          <a:p>
            <a:pPr algn="ctr">
              <a:spcBef>
                <a:spcPct val="50000"/>
              </a:spcBef>
              <a:spcAft>
                <a:spcPts val="600"/>
              </a:spcAft>
            </a:pPr>
            <a:r>
              <a:rPr lang="en-US" sz="4000" b="0" i="0" dirty="0"/>
              <a:t>(2) National Renewable Energy Laboratory, Golden, CO 80401, USA</a:t>
            </a:r>
          </a:p>
          <a:p>
            <a:pPr algn="ctr">
              <a:spcBef>
                <a:spcPct val="50000"/>
              </a:spcBef>
              <a:spcAft>
                <a:spcPts val="600"/>
              </a:spcAft>
            </a:pPr>
            <a:r>
              <a:rPr lang="en-US" sz="4000" b="0" i="0" dirty="0"/>
              <a:t>(3) Stanford University, Palo Alto, CA 94305, USA</a:t>
            </a:r>
          </a:p>
          <a:p>
            <a:pPr algn="ctr">
              <a:spcBef>
                <a:spcPct val="50000"/>
              </a:spcBef>
              <a:spcAft>
                <a:spcPts val="600"/>
              </a:spcAft>
            </a:pPr>
            <a:endParaRPr lang="en-US" sz="4000" b="0" i="0" dirty="0"/>
          </a:p>
          <a:p>
            <a:pPr algn="ctr">
              <a:spcBef>
                <a:spcPct val="50000"/>
              </a:spcBef>
              <a:spcAft>
                <a:spcPts val="600"/>
              </a:spcAft>
            </a:pPr>
            <a:r>
              <a:rPr lang="en-US" sz="4000" b="0" i="0" dirty="0"/>
              <a:t> </a:t>
            </a:r>
          </a:p>
        </p:txBody>
      </p:sp>
      <p:sp>
        <p:nvSpPr>
          <p:cNvPr id="13323" name="TextBox 16"/>
          <p:cNvSpPr txBox="1">
            <a:spLocks noChangeArrowheads="1"/>
          </p:cNvSpPr>
          <p:nvPr/>
        </p:nvSpPr>
        <p:spPr bwMode="auto">
          <a:xfrm>
            <a:off x="914400" y="42737782"/>
            <a:ext cx="36423600" cy="1015663"/>
          </a:xfrm>
          <a:prstGeom prst="rect">
            <a:avLst/>
          </a:prstGeom>
          <a:noFill/>
          <a:ln w="9525">
            <a:noFill/>
            <a:miter lim="800000"/>
            <a:headEnd/>
            <a:tailEnd/>
          </a:ln>
        </p:spPr>
        <p:txBody>
          <a:bodyPr wrap="square">
            <a:spAutoFit/>
          </a:bodyPr>
          <a:lstStyle/>
          <a:p>
            <a:pPr algn="l">
              <a:spcAft>
                <a:spcPts val="600"/>
              </a:spcAft>
              <a:defRPr/>
            </a:pPr>
            <a:r>
              <a:rPr lang="en-US" sz="2000" dirty="0">
                <a:effectLst/>
                <a:latin typeface="Calibri" panose="020F0502020204030204" pitchFamily="34" charset="0"/>
                <a:ea typeface="Calibri" panose="020F0502020204030204" pitchFamily="34" charset="0"/>
              </a:rPr>
              <a:t>This work was authored by SLAC National Accelerator Laboratory, the National Renewable Energy Laboratory, and Stanford University. Funding provided by U.S. Department of Energy Office of Energy Efficiency and Renewable Energy Solar Energy Technologies Office under agreement 38529. The views expressed in this poster do not necessarily represent the views of the DOE or the U.S. Government. The U.S. Government retains and the publisher, by accepting the poster for publication, acknowledges that the U.S. Government retains a nonexclusive, paid-up, irrevocable, worldwide license to publish or reproduce the published form of this work, or allow others to do so, for U.S. Government purposes.</a:t>
            </a:r>
            <a:endParaRPr lang="en-US" sz="2000" b="0" i="0" dirty="0">
              <a:ln>
                <a:solidFill>
                  <a:schemeClr val="bg1">
                    <a:lumMod val="50000"/>
                  </a:schemeClr>
                </a:solidFill>
              </a:ln>
              <a:solidFill>
                <a:schemeClr val="bg1">
                  <a:lumMod val="50000"/>
                </a:schemeClr>
              </a:solidFill>
              <a:latin typeface="Arial" pitchFamily="-109" charset="0"/>
              <a:ea typeface="ＭＳ Ｐゴシック" pitchFamily="-109" charset="-128"/>
            </a:endParaRPr>
          </a:p>
        </p:txBody>
      </p:sp>
      <p:cxnSp>
        <p:nvCxnSpPr>
          <p:cNvPr id="13324" name="Straight Connector 14"/>
          <p:cNvCxnSpPr>
            <a:cxnSpLocks noChangeShapeType="1"/>
          </p:cNvCxnSpPr>
          <p:nvPr/>
        </p:nvCxnSpPr>
        <p:spPr bwMode="auto">
          <a:xfrm flipV="1">
            <a:off x="914400" y="42595800"/>
            <a:ext cx="36576000" cy="152400"/>
          </a:xfrm>
          <a:prstGeom prst="line">
            <a:avLst/>
          </a:prstGeom>
          <a:noFill/>
          <a:ln w="25400">
            <a:solidFill>
              <a:srgbClr val="3161C2"/>
            </a:solidFill>
            <a:round/>
            <a:headEnd/>
            <a:tailEnd/>
          </a:ln>
        </p:spPr>
      </p:cxnSp>
      <p:sp>
        <p:nvSpPr>
          <p:cNvPr id="13392" name="Rectangle 80"/>
          <p:cNvSpPr>
            <a:spLocks noChangeArrowheads="1"/>
          </p:cNvSpPr>
          <p:nvPr/>
        </p:nvSpPr>
        <p:spPr bwMode="auto">
          <a:xfrm>
            <a:off x="38220069" y="-2308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a:spcAft>
                <a:spcPts val="600"/>
              </a:spcAft>
            </a:pPr>
            <a:endParaRPr lang="en-US" dirty="0"/>
          </a:p>
        </p:txBody>
      </p:sp>
      <p:sp>
        <p:nvSpPr>
          <p:cNvPr id="13394" name="Rectangle 82"/>
          <p:cNvSpPr>
            <a:spLocks noChangeArrowheads="1"/>
          </p:cNvSpPr>
          <p:nvPr/>
        </p:nvSpPr>
        <p:spPr bwMode="auto">
          <a:xfrm>
            <a:off x="38220069" y="-2308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a:spcAft>
                <a:spcPts val="600"/>
              </a:spcAft>
            </a:pPr>
            <a:endParaRPr lang="en-US" dirty="0"/>
          </a:p>
        </p:txBody>
      </p:sp>
      <p:pic>
        <p:nvPicPr>
          <p:cNvPr id="1026" name="Picture 2">
            <a:extLst>
              <a:ext uri="{FF2B5EF4-FFF2-40B4-BE49-F238E27FC236}">
                <a16:creationId xmlns:a16="http://schemas.microsoft.com/office/drawing/2014/main" id="{06D8989B-6B7A-A6BD-96AE-73C854E6C0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1" y="976852"/>
            <a:ext cx="9601200" cy="158644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905085F-22D8-873F-7246-74DCF5340360}"/>
              </a:ext>
            </a:extLst>
          </p:cNvPr>
          <p:cNvPicPr>
            <a:picLocks noChangeAspect="1"/>
          </p:cNvPicPr>
          <p:nvPr/>
        </p:nvPicPr>
        <p:blipFill>
          <a:blip r:embed="rId5"/>
          <a:stretch>
            <a:fillRect/>
          </a:stretch>
        </p:blipFill>
        <p:spPr>
          <a:xfrm>
            <a:off x="11337188" y="870744"/>
            <a:ext cx="7527755" cy="2150787"/>
          </a:xfrm>
          <a:prstGeom prst="rect">
            <a:avLst/>
          </a:prstGeom>
        </p:spPr>
      </p:pic>
      <p:pic>
        <p:nvPicPr>
          <p:cNvPr id="4" name="Picture 3">
            <a:extLst>
              <a:ext uri="{FF2B5EF4-FFF2-40B4-BE49-F238E27FC236}">
                <a16:creationId xmlns:a16="http://schemas.microsoft.com/office/drawing/2014/main" id="{3C5FA862-E13D-43C4-2527-DC7E26173690}"/>
              </a:ext>
            </a:extLst>
          </p:cNvPr>
          <p:cNvPicPr>
            <a:picLocks noChangeAspect="1"/>
          </p:cNvPicPr>
          <p:nvPr/>
        </p:nvPicPr>
        <p:blipFill>
          <a:blip r:embed="rId6"/>
          <a:stretch>
            <a:fillRect/>
          </a:stretch>
        </p:blipFill>
        <p:spPr>
          <a:xfrm>
            <a:off x="19686530" y="736591"/>
            <a:ext cx="6632087" cy="2160069"/>
          </a:xfrm>
          <a:prstGeom prst="rect">
            <a:avLst/>
          </a:prstGeom>
        </p:spPr>
      </p:pic>
      <p:pic>
        <p:nvPicPr>
          <p:cNvPr id="5" name="Picture 4">
            <a:extLst>
              <a:ext uri="{FF2B5EF4-FFF2-40B4-BE49-F238E27FC236}">
                <a16:creationId xmlns:a16="http://schemas.microsoft.com/office/drawing/2014/main" id="{B6F21AF5-9FF0-D865-B013-4EF41362A43C}"/>
              </a:ext>
            </a:extLst>
          </p:cNvPr>
          <p:cNvPicPr>
            <a:picLocks noChangeAspect="1"/>
          </p:cNvPicPr>
          <p:nvPr/>
        </p:nvPicPr>
        <p:blipFill>
          <a:blip r:embed="rId7"/>
          <a:stretch>
            <a:fillRect/>
          </a:stretch>
        </p:blipFill>
        <p:spPr>
          <a:xfrm>
            <a:off x="33142236" y="85084"/>
            <a:ext cx="4348163" cy="4348163"/>
          </a:xfrm>
          <a:prstGeom prst="rect">
            <a:avLst/>
          </a:prstGeom>
        </p:spPr>
      </p:pic>
      <p:sp>
        <p:nvSpPr>
          <p:cNvPr id="8" name="TextBox 7">
            <a:extLst>
              <a:ext uri="{FF2B5EF4-FFF2-40B4-BE49-F238E27FC236}">
                <a16:creationId xmlns:a16="http://schemas.microsoft.com/office/drawing/2014/main" id="{793DE33C-77A5-A499-DC62-8B2361BB714A}"/>
              </a:ext>
            </a:extLst>
          </p:cNvPr>
          <p:cNvSpPr txBox="1"/>
          <p:nvPr/>
        </p:nvSpPr>
        <p:spPr>
          <a:xfrm>
            <a:off x="28919933" y="1361032"/>
            <a:ext cx="3781431" cy="707886"/>
          </a:xfrm>
          <a:prstGeom prst="rect">
            <a:avLst/>
          </a:prstGeom>
          <a:noFill/>
        </p:spPr>
        <p:txBody>
          <a:bodyPr wrap="square" rtlCol="0">
            <a:spAutoFit/>
          </a:bodyPr>
          <a:lstStyle/>
          <a:p>
            <a:pPr>
              <a:spcAft>
                <a:spcPts val="600"/>
              </a:spcAft>
            </a:pPr>
            <a:r>
              <a:rPr lang="en-US" sz="4000" dirty="0"/>
              <a:t>Funded by:</a:t>
            </a:r>
          </a:p>
        </p:txBody>
      </p:sp>
      <p:sp>
        <p:nvSpPr>
          <p:cNvPr id="6" name="TextBox 5">
            <a:extLst>
              <a:ext uri="{FF2B5EF4-FFF2-40B4-BE49-F238E27FC236}">
                <a16:creationId xmlns:a16="http://schemas.microsoft.com/office/drawing/2014/main" id="{A86388CF-67AD-DA7A-79C4-B2D308F7E875}"/>
              </a:ext>
            </a:extLst>
          </p:cNvPr>
          <p:cNvSpPr txBox="1"/>
          <p:nvPr/>
        </p:nvSpPr>
        <p:spPr>
          <a:xfrm>
            <a:off x="8665029" y="10875247"/>
            <a:ext cx="3429000" cy="1015663"/>
          </a:xfrm>
          <a:prstGeom prst="rect">
            <a:avLst/>
          </a:prstGeom>
          <a:noFill/>
        </p:spPr>
        <p:txBody>
          <a:bodyPr wrap="square">
            <a:spAutoFit/>
          </a:bodyPr>
          <a:lstStyle/>
          <a:p>
            <a:pPr algn="l">
              <a:spcAft>
                <a:spcPts val="600"/>
              </a:spcAft>
            </a:pPr>
            <a:r>
              <a:rPr lang="en-US" sz="6000" dirty="0"/>
              <a:t>Purpose</a:t>
            </a:r>
          </a:p>
        </p:txBody>
      </p:sp>
      <p:sp>
        <p:nvSpPr>
          <p:cNvPr id="13" name="TextBox 12">
            <a:extLst>
              <a:ext uri="{FF2B5EF4-FFF2-40B4-BE49-F238E27FC236}">
                <a16:creationId xmlns:a16="http://schemas.microsoft.com/office/drawing/2014/main" id="{0A9F3227-E88D-B78F-EEDF-D44FD65691DC}"/>
              </a:ext>
            </a:extLst>
          </p:cNvPr>
          <p:cNvSpPr txBox="1"/>
          <p:nvPr/>
        </p:nvSpPr>
        <p:spPr>
          <a:xfrm>
            <a:off x="24830037" y="10672387"/>
            <a:ext cx="8616215" cy="1015663"/>
          </a:xfrm>
          <a:prstGeom prst="rect">
            <a:avLst/>
          </a:prstGeom>
          <a:noFill/>
        </p:spPr>
        <p:txBody>
          <a:bodyPr wrap="square">
            <a:spAutoFit/>
          </a:bodyPr>
          <a:lstStyle/>
          <a:p>
            <a:pPr algn="just">
              <a:spcAft>
                <a:spcPts val="600"/>
              </a:spcAft>
            </a:pPr>
            <a:r>
              <a:rPr lang="en-US" sz="6000" dirty="0"/>
              <a:t>Algorithm Validation</a:t>
            </a:r>
          </a:p>
        </p:txBody>
      </p:sp>
      <p:sp>
        <p:nvSpPr>
          <p:cNvPr id="16" name="TextBox 15">
            <a:extLst>
              <a:ext uri="{FF2B5EF4-FFF2-40B4-BE49-F238E27FC236}">
                <a16:creationId xmlns:a16="http://schemas.microsoft.com/office/drawing/2014/main" id="{F5BC1879-49EF-8980-5BC4-E73D8B4D566F}"/>
              </a:ext>
            </a:extLst>
          </p:cNvPr>
          <p:cNvSpPr txBox="1"/>
          <p:nvPr/>
        </p:nvSpPr>
        <p:spPr>
          <a:xfrm>
            <a:off x="19844659" y="11830032"/>
            <a:ext cx="17335942" cy="10125849"/>
          </a:xfrm>
          <a:prstGeom prst="rect">
            <a:avLst/>
          </a:prstGeom>
          <a:noFill/>
        </p:spPr>
        <p:txBody>
          <a:bodyPr wrap="square">
            <a:spAutoFit/>
          </a:bodyPr>
          <a:lstStyle/>
          <a:p>
            <a:pPr algn="l">
              <a:spcAft>
                <a:spcPts val="600"/>
              </a:spcAft>
            </a:pPr>
            <a:endParaRPr lang="en-US" sz="4000" b="0" i="0" dirty="0"/>
          </a:p>
          <a:p>
            <a:pPr algn="l">
              <a:spcAft>
                <a:spcPts val="600"/>
              </a:spcAft>
            </a:pPr>
            <a:r>
              <a:rPr lang="en-US" sz="4200" b="0" i="0" dirty="0"/>
              <a:t>Plans to generate validation tests for the following types of analyses:</a:t>
            </a:r>
          </a:p>
          <a:p>
            <a:pPr marL="685800" indent="-685800" algn="l">
              <a:spcAft>
                <a:spcPts val="600"/>
              </a:spcAft>
              <a:buFont typeface="Arial" panose="020B0604020202020204" pitchFamily="34" charset="0"/>
              <a:buChar char="•"/>
            </a:pPr>
            <a:endParaRPr lang="en-US" sz="4200" b="0" i="0" dirty="0"/>
          </a:p>
          <a:p>
            <a:pPr marL="685800" indent="-685800" algn="l">
              <a:spcAft>
                <a:spcPts val="600"/>
              </a:spcAft>
              <a:buFont typeface="Arial" panose="020B0604020202020204" pitchFamily="34" charset="0"/>
              <a:buChar char="•"/>
            </a:pPr>
            <a:r>
              <a:rPr lang="en-US" sz="4200" b="0" i="0" dirty="0"/>
              <a:t>Estimating system degradation</a:t>
            </a:r>
          </a:p>
          <a:p>
            <a:pPr marL="685800" indent="-685800" algn="l">
              <a:spcAft>
                <a:spcPts val="600"/>
              </a:spcAft>
              <a:buFont typeface="Arial" panose="020B0604020202020204" pitchFamily="34" charset="0"/>
              <a:buChar char="•"/>
            </a:pPr>
            <a:r>
              <a:rPr lang="en-US" sz="4200" b="0" i="0" dirty="0"/>
              <a:t>Estimating soiling rate/ratio</a:t>
            </a:r>
          </a:p>
          <a:p>
            <a:pPr marL="685800" indent="-685800" algn="l">
              <a:spcAft>
                <a:spcPts val="600"/>
              </a:spcAft>
              <a:buFont typeface="Arial" panose="020B0604020202020204" pitchFamily="34" charset="0"/>
              <a:buChar char="•"/>
            </a:pPr>
            <a:r>
              <a:rPr lang="en-US" sz="4200" b="0" i="0" dirty="0"/>
              <a:t>Detecting time zone/shift issues</a:t>
            </a:r>
          </a:p>
          <a:p>
            <a:pPr marL="685800" indent="-685800" algn="l">
              <a:spcAft>
                <a:spcPts val="600"/>
              </a:spcAft>
              <a:buFont typeface="Arial" panose="020B0604020202020204" pitchFamily="34" charset="0"/>
              <a:buChar char="•"/>
            </a:pPr>
            <a:r>
              <a:rPr lang="en-US" sz="4200" b="0" i="0" dirty="0"/>
              <a:t>Estimating azimuth and tilt of a PV system</a:t>
            </a:r>
          </a:p>
          <a:p>
            <a:pPr marL="685800" indent="-685800" algn="l">
              <a:spcAft>
                <a:spcPts val="600"/>
              </a:spcAft>
              <a:buFont typeface="Arial" panose="020B0604020202020204" pitchFamily="34" charset="0"/>
              <a:buChar char="•"/>
            </a:pPr>
            <a:r>
              <a:rPr lang="en-US" sz="4200" b="0" i="0" dirty="0"/>
              <a:t>Determining inverter ‘clipping’ intervals</a:t>
            </a:r>
          </a:p>
          <a:p>
            <a:pPr marL="685800" indent="-685800" algn="l">
              <a:spcAft>
                <a:spcPts val="600"/>
              </a:spcAft>
              <a:buFont typeface="Arial" panose="020B0604020202020204" pitchFamily="34" charset="0"/>
              <a:buChar char="•"/>
            </a:pPr>
            <a:r>
              <a:rPr lang="en-US" sz="4200" b="0" i="0" dirty="0"/>
              <a:t>And more!</a:t>
            </a:r>
          </a:p>
          <a:p>
            <a:pPr marL="685800" indent="-685800" algn="l">
              <a:spcAft>
                <a:spcPts val="600"/>
              </a:spcAft>
              <a:buFont typeface="Arial" panose="020B0604020202020204" pitchFamily="34" charset="0"/>
              <a:buChar char="•"/>
            </a:pPr>
            <a:endParaRPr lang="en-US" sz="4000" b="0" i="0" dirty="0"/>
          </a:p>
          <a:p>
            <a:pPr algn="l">
              <a:spcAft>
                <a:spcPts val="600"/>
              </a:spcAft>
            </a:pPr>
            <a:r>
              <a:rPr lang="en-US" sz="5000" i="0" dirty="0"/>
              <a:t>Robust Ground Truth Data Sets</a:t>
            </a:r>
            <a:endParaRPr lang="en-US" sz="4000" b="0" i="0" dirty="0"/>
          </a:p>
          <a:p>
            <a:pPr marL="685800" indent="-685800" algn="l">
              <a:spcAft>
                <a:spcPts val="600"/>
              </a:spcAft>
              <a:buFont typeface="Arial" panose="020B0604020202020204" pitchFamily="34" charset="0"/>
              <a:buChar char="•"/>
            </a:pPr>
            <a:r>
              <a:rPr lang="en-US" sz="4200" b="0" i="0" dirty="0"/>
              <a:t>Labeled measured data</a:t>
            </a:r>
          </a:p>
          <a:p>
            <a:pPr marL="685800" indent="-685800" algn="l">
              <a:spcAft>
                <a:spcPts val="600"/>
              </a:spcAft>
              <a:buFont typeface="Arial" panose="020B0604020202020204" pitchFamily="34" charset="0"/>
              <a:buChar char="•"/>
            </a:pPr>
            <a:r>
              <a:rPr lang="en-US" sz="4200" b="0" i="0" dirty="0"/>
              <a:t>Synthetic data sets with typical field data issues (capacity issues, outages, soiling, shading, etc.) </a:t>
            </a:r>
          </a:p>
        </p:txBody>
      </p:sp>
      <p:sp>
        <p:nvSpPr>
          <p:cNvPr id="18" name="Rectangle 17">
            <a:extLst>
              <a:ext uri="{FF2B5EF4-FFF2-40B4-BE49-F238E27FC236}">
                <a16:creationId xmlns:a16="http://schemas.microsoft.com/office/drawing/2014/main" id="{2492E2D0-2F3D-ED6D-E55F-E3E74495AD88}"/>
              </a:ext>
            </a:extLst>
          </p:cNvPr>
          <p:cNvSpPr/>
          <p:nvPr/>
        </p:nvSpPr>
        <p:spPr bwMode="auto">
          <a:xfrm>
            <a:off x="890107" y="12133897"/>
            <a:ext cx="18088578" cy="6370975"/>
          </a:xfrm>
          <a:prstGeom prst="rect">
            <a:avLst/>
          </a:prstGeom>
          <a:solidFill>
            <a:srgbClr val="DCDCD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spcAft>
                <a:spcPts val="600"/>
              </a:spcAft>
            </a:pPr>
            <a:endParaRPr lang="en-US" sz="5000" dirty="0"/>
          </a:p>
        </p:txBody>
      </p:sp>
      <p:sp>
        <p:nvSpPr>
          <p:cNvPr id="19" name="Rectangle 18">
            <a:extLst>
              <a:ext uri="{FF2B5EF4-FFF2-40B4-BE49-F238E27FC236}">
                <a16:creationId xmlns:a16="http://schemas.microsoft.com/office/drawing/2014/main" id="{EC82BA22-098D-75DA-1CFD-2D368939A67C}"/>
              </a:ext>
            </a:extLst>
          </p:cNvPr>
          <p:cNvSpPr/>
          <p:nvPr/>
        </p:nvSpPr>
        <p:spPr bwMode="auto">
          <a:xfrm>
            <a:off x="890104" y="28137321"/>
            <a:ext cx="18088583" cy="13894867"/>
          </a:xfrm>
          <a:prstGeom prst="rect">
            <a:avLst/>
          </a:prstGeom>
          <a:solidFill>
            <a:srgbClr val="DCDCD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85800" indent="-685800" algn="l">
              <a:spcAft>
                <a:spcPts val="600"/>
              </a:spcAft>
              <a:buFont typeface="Arial" panose="020B0604020202020204" pitchFamily="34" charset="0"/>
              <a:buChar char="•"/>
            </a:pPr>
            <a:endParaRPr lang="en-US" sz="5000" dirty="0"/>
          </a:p>
          <a:p>
            <a:pPr algn="l">
              <a:spcAft>
                <a:spcPts val="600"/>
              </a:spcAft>
            </a:pPr>
            <a:endParaRPr lang="en-US" sz="5000" dirty="0"/>
          </a:p>
        </p:txBody>
      </p:sp>
      <p:sp>
        <p:nvSpPr>
          <p:cNvPr id="21" name="TextBox 20">
            <a:extLst>
              <a:ext uri="{FF2B5EF4-FFF2-40B4-BE49-F238E27FC236}">
                <a16:creationId xmlns:a16="http://schemas.microsoft.com/office/drawing/2014/main" id="{2A7B1AE6-4232-3AE8-A8F4-AEC4DF4E1535}"/>
              </a:ext>
            </a:extLst>
          </p:cNvPr>
          <p:cNvSpPr txBox="1"/>
          <p:nvPr/>
        </p:nvSpPr>
        <p:spPr>
          <a:xfrm>
            <a:off x="5105401" y="26670000"/>
            <a:ext cx="10820399" cy="1015663"/>
          </a:xfrm>
          <a:prstGeom prst="rect">
            <a:avLst/>
          </a:prstGeom>
          <a:noFill/>
        </p:spPr>
        <p:txBody>
          <a:bodyPr wrap="square">
            <a:spAutoFit/>
          </a:bodyPr>
          <a:lstStyle/>
          <a:p>
            <a:pPr algn="l">
              <a:spcAft>
                <a:spcPts val="600"/>
              </a:spcAft>
            </a:pPr>
            <a:r>
              <a:rPr lang="en-US" sz="6000" dirty="0"/>
              <a:t>Validation Hub User Roles</a:t>
            </a:r>
          </a:p>
        </p:txBody>
      </p:sp>
      <p:sp>
        <p:nvSpPr>
          <p:cNvPr id="22" name="TextBox 21">
            <a:extLst>
              <a:ext uri="{FF2B5EF4-FFF2-40B4-BE49-F238E27FC236}">
                <a16:creationId xmlns:a16="http://schemas.microsoft.com/office/drawing/2014/main" id="{AD6689A0-DCD9-EABC-5E9A-DD496A5AE9B0}"/>
              </a:ext>
            </a:extLst>
          </p:cNvPr>
          <p:cNvSpPr txBox="1"/>
          <p:nvPr/>
        </p:nvSpPr>
        <p:spPr>
          <a:xfrm>
            <a:off x="1143000" y="28575000"/>
            <a:ext cx="7922967" cy="12511117"/>
          </a:xfrm>
          <a:prstGeom prst="rect">
            <a:avLst/>
          </a:prstGeom>
          <a:noFill/>
        </p:spPr>
        <p:txBody>
          <a:bodyPr wrap="square" rtlCol="0">
            <a:spAutoFit/>
          </a:bodyPr>
          <a:lstStyle/>
          <a:p>
            <a:pPr algn="l">
              <a:spcAft>
                <a:spcPts val="600"/>
              </a:spcAft>
            </a:pPr>
            <a:r>
              <a:rPr lang="en-US" sz="5000" i="0" dirty="0"/>
              <a:t>Developer Role</a:t>
            </a:r>
            <a:endParaRPr lang="en-US" sz="4000" b="0" i="0" dirty="0"/>
          </a:p>
          <a:p>
            <a:pPr marL="685800" indent="-685800" algn="l">
              <a:spcAft>
                <a:spcPts val="600"/>
              </a:spcAft>
              <a:buFont typeface="Arial" panose="020B0604020202020204" pitchFamily="34" charset="0"/>
              <a:buChar char="•"/>
            </a:pPr>
            <a:r>
              <a:rPr lang="en-US" sz="4200" b="0" i="0" dirty="0"/>
              <a:t>Public reporting: Scoreboard benchmarking all submitted algorithms’ performance</a:t>
            </a:r>
          </a:p>
          <a:p>
            <a:pPr marL="685800" indent="-685800" algn="l">
              <a:spcAft>
                <a:spcPts val="600"/>
              </a:spcAft>
              <a:buFont typeface="Arial" panose="020B0604020202020204" pitchFamily="34" charset="0"/>
              <a:buChar char="•"/>
            </a:pPr>
            <a:r>
              <a:rPr lang="en-US" sz="4200" b="0" i="0" dirty="0"/>
              <a:t>Private reporting: Detailed results returned to the developer, including how the algorithm performs in certain scenarios (ex: data at different sampling frequencies)</a:t>
            </a:r>
          </a:p>
          <a:p>
            <a:pPr marL="685800" indent="-685800" algn="l">
              <a:spcAft>
                <a:spcPts val="600"/>
              </a:spcAft>
              <a:buFont typeface="Arial" panose="020B0604020202020204" pitchFamily="34" charset="0"/>
              <a:buChar char="•"/>
            </a:pPr>
            <a:endParaRPr lang="en-US" sz="4200" b="0" i="0" dirty="0"/>
          </a:p>
          <a:p>
            <a:pPr marL="685800" indent="-685800" algn="l">
              <a:spcAft>
                <a:spcPts val="600"/>
              </a:spcAft>
              <a:buFont typeface="Arial" panose="020B0604020202020204" pitchFamily="34" charset="0"/>
              <a:buChar char="•"/>
            </a:pPr>
            <a:endParaRPr lang="en-US" sz="4200" b="0" i="0" dirty="0"/>
          </a:p>
          <a:p>
            <a:pPr marL="0" marR="0" lvl="0" indent="0" algn="l" defTabSz="914400" rtl="0" eaLnBrk="0" fontAlgn="base" latinLnBrk="0" hangingPunct="0">
              <a:lnSpc>
                <a:spcPct val="100000"/>
              </a:lnSpc>
              <a:spcBef>
                <a:spcPct val="0"/>
              </a:spcBef>
              <a:spcAft>
                <a:spcPts val="600"/>
              </a:spcAft>
              <a:buClrTx/>
              <a:buSzTx/>
              <a:buFontTx/>
              <a:buNone/>
              <a:tabLst/>
              <a:defRPr/>
            </a:pPr>
            <a:r>
              <a:rPr kumimoji="0" lang="en-US" sz="5000" i="0" u="none" strike="noStrike" kern="1200" cap="none" spc="0" normalizeH="0" baseline="0" noProof="0" dirty="0">
                <a:ln>
                  <a:noFill/>
                </a:ln>
                <a:solidFill>
                  <a:srgbClr val="000000"/>
                </a:solidFill>
                <a:effectLst/>
                <a:uLnTx/>
                <a:uFillTx/>
                <a:latin typeface="Arial" charset="0"/>
                <a:ea typeface="ＭＳ Ｐゴシック" charset="-128"/>
              </a:rPr>
              <a:t>User Role</a:t>
            </a:r>
            <a:endParaRPr kumimoji="0" lang="en-US" sz="4000" b="0" i="0" u="none" strike="noStrike" kern="1200" cap="none" spc="0" normalizeH="0" baseline="0" noProof="0" dirty="0">
              <a:ln>
                <a:noFill/>
              </a:ln>
              <a:solidFill>
                <a:srgbClr val="000000"/>
              </a:solidFill>
              <a:effectLst/>
              <a:uLnTx/>
              <a:uFillTx/>
              <a:latin typeface="Arial" charset="0"/>
              <a:ea typeface="ＭＳ Ｐゴシック" charset="-128"/>
            </a:endParaRPr>
          </a:p>
          <a:p>
            <a:pPr marL="685800" marR="0" lvl="0" indent="-685800" algn="l" defTabSz="914400" rtl="0" eaLnBrk="0" fontAlgn="base" latinLnBrk="0" hangingPunct="0">
              <a:lnSpc>
                <a:spcPct val="100000"/>
              </a:lnSpc>
              <a:spcBef>
                <a:spcPct val="0"/>
              </a:spcBef>
              <a:spcAft>
                <a:spcPts val="600"/>
              </a:spcAft>
              <a:buClrTx/>
              <a:buSzTx/>
              <a:buFont typeface="Arial" panose="020B0604020202020204" pitchFamily="34" charset="0"/>
              <a:buChar char="•"/>
              <a:tabLst/>
              <a:defRPr/>
            </a:pPr>
            <a:r>
              <a:rPr kumimoji="0" lang="en-US" sz="4200" b="0" i="0" u="none" strike="noStrike" kern="1200" cap="none" spc="0" normalizeH="0" baseline="0" noProof="0" dirty="0">
                <a:ln>
                  <a:noFill/>
                </a:ln>
                <a:solidFill>
                  <a:srgbClr val="000000"/>
                </a:solidFill>
                <a:effectLst/>
                <a:uLnTx/>
                <a:uFillTx/>
                <a:latin typeface="Arial" charset="0"/>
                <a:ea typeface="ＭＳ Ｐゴシック" charset="-128"/>
              </a:rPr>
              <a:t>View leaderboards and access submitted algorithm solutions for each category</a:t>
            </a:r>
          </a:p>
          <a:p>
            <a:pPr algn="l">
              <a:spcAft>
                <a:spcPts val="600"/>
              </a:spcAft>
            </a:pPr>
            <a:endParaRPr lang="en-US" sz="4200" b="0" i="0" dirty="0"/>
          </a:p>
        </p:txBody>
      </p:sp>
      <p:sp>
        <p:nvSpPr>
          <p:cNvPr id="24" name="TextBox 23">
            <a:extLst>
              <a:ext uri="{FF2B5EF4-FFF2-40B4-BE49-F238E27FC236}">
                <a16:creationId xmlns:a16="http://schemas.microsoft.com/office/drawing/2014/main" id="{A19E3F6A-3CF1-3456-F4FA-4262FDEFB717}"/>
              </a:ext>
            </a:extLst>
          </p:cNvPr>
          <p:cNvSpPr txBox="1"/>
          <p:nvPr/>
        </p:nvSpPr>
        <p:spPr>
          <a:xfrm>
            <a:off x="1224200" y="12338956"/>
            <a:ext cx="17211333" cy="5386090"/>
          </a:xfrm>
          <a:prstGeom prst="rect">
            <a:avLst/>
          </a:prstGeom>
          <a:noFill/>
        </p:spPr>
        <p:txBody>
          <a:bodyPr wrap="square">
            <a:spAutoFit/>
          </a:bodyPr>
          <a:lstStyle/>
          <a:p>
            <a:pPr marL="685800" indent="-685800" algn="l">
              <a:spcBef>
                <a:spcPts val="600"/>
              </a:spcBef>
              <a:spcAft>
                <a:spcPts val="600"/>
              </a:spcAft>
              <a:buFont typeface="Arial" panose="020B0604020202020204" pitchFamily="34" charset="0"/>
              <a:buChar char="•"/>
            </a:pPr>
            <a:r>
              <a:rPr lang="en-US" sz="4200" b="0" i="0" dirty="0"/>
              <a:t>Allow developers to submit PV analytics algorithms for validation.</a:t>
            </a:r>
          </a:p>
          <a:p>
            <a:pPr marL="1143000" lvl="1" indent="-685800" algn="l">
              <a:spcBef>
                <a:spcPts val="600"/>
              </a:spcBef>
              <a:spcAft>
                <a:spcPts val="600"/>
              </a:spcAft>
              <a:buFont typeface="Arial" panose="020B0604020202020204" pitchFamily="34" charset="0"/>
              <a:buChar char="•"/>
            </a:pPr>
            <a:r>
              <a:rPr lang="en-US" sz="4200" b="0" dirty="0"/>
              <a:t>Degradation, soiling, tilt/azimuth estimation, etc.</a:t>
            </a:r>
          </a:p>
          <a:p>
            <a:pPr marL="685800" indent="-685800" algn="l">
              <a:spcBef>
                <a:spcPts val="600"/>
              </a:spcBef>
              <a:spcAft>
                <a:spcPts val="600"/>
              </a:spcAft>
              <a:buFont typeface="Arial" panose="020B0604020202020204" pitchFamily="34" charset="0"/>
              <a:buChar char="•"/>
            </a:pPr>
            <a:r>
              <a:rPr lang="en-US" sz="4200" b="0" i="0" dirty="0"/>
              <a:t>Well-curated validation data sets and procedures </a:t>
            </a:r>
          </a:p>
          <a:p>
            <a:pPr marL="685800" indent="-685800" algn="l">
              <a:spcBef>
                <a:spcPts val="600"/>
              </a:spcBef>
              <a:spcAft>
                <a:spcPts val="600"/>
              </a:spcAft>
              <a:buFont typeface="Arial" panose="020B0604020202020204" pitchFamily="34" charset="0"/>
              <a:buChar char="•"/>
            </a:pPr>
            <a:r>
              <a:rPr lang="en-US" sz="4200" b="0" i="0" dirty="0"/>
              <a:t>Consistent labeled data sets allow for side-by-side comparison of different algorithms</a:t>
            </a:r>
          </a:p>
          <a:p>
            <a:pPr marL="685800" indent="-685800" algn="l">
              <a:spcBef>
                <a:spcPts val="600"/>
              </a:spcBef>
              <a:spcAft>
                <a:spcPts val="600"/>
              </a:spcAft>
              <a:buFont typeface="Arial" panose="020B0604020202020204" pitchFamily="34" charset="0"/>
              <a:buChar char="•"/>
            </a:pPr>
            <a:r>
              <a:rPr lang="en-US" sz="4200" b="0" i="0" dirty="0"/>
              <a:t>Public leaderboards and documentation facilitate tech transfer</a:t>
            </a:r>
          </a:p>
          <a:p>
            <a:pPr marL="685800" indent="-685800" algn="l">
              <a:spcBef>
                <a:spcPts val="600"/>
              </a:spcBef>
              <a:spcAft>
                <a:spcPts val="600"/>
              </a:spcAft>
              <a:buFont typeface="Arial" panose="020B0604020202020204" pitchFamily="34" charset="0"/>
              <a:buChar char="•"/>
            </a:pPr>
            <a:r>
              <a:rPr lang="en-US" sz="4200" b="0" i="0" dirty="0"/>
              <a:t>Enables rapid development and benchmarking of solar algorithms</a:t>
            </a:r>
          </a:p>
        </p:txBody>
      </p:sp>
      <p:sp>
        <p:nvSpPr>
          <p:cNvPr id="2" name="TextBox 1">
            <a:extLst>
              <a:ext uri="{FF2B5EF4-FFF2-40B4-BE49-F238E27FC236}">
                <a16:creationId xmlns:a16="http://schemas.microsoft.com/office/drawing/2014/main" id="{638859D7-D724-168A-CC95-5364940F245E}"/>
              </a:ext>
            </a:extLst>
          </p:cNvPr>
          <p:cNvSpPr txBox="1"/>
          <p:nvPr/>
        </p:nvSpPr>
        <p:spPr>
          <a:xfrm>
            <a:off x="28919933" y="36248370"/>
            <a:ext cx="8428456" cy="784830"/>
          </a:xfrm>
          <a:prstGeom prst="rect">
            <a:avLst/>
          </a:prstGeom>
          <a:noFill/>
        </p:spPr>
        <p:txBody>
          <a:bodyPr wrap="square" rtlCol="0">
            <a:spAutoFit/>
          </a:bodyPr>
          <a:lstStyle/>
          <a:p>
            <a:pPr algn="ctr">
              <a:spcAft>
                <a:spcPts val="600"/>
              </a:spcAft>
            </a:pPr>
            <a:r>
              <a:rPr lang="en-US" sz="4500" dirty="0">
                <a:solidFill>
                  <a:srgbClr val="FF0000"/>
                </a:solidFill>
              </a:rPr>
              <a:t>Take our feedback survey!</a:t>
            </a:r>
          </a:p>
        </p:txBody>
      </p:sp>
      <p:graphicFrame>
        <p:nvGraphicFramePr>
          <p:cNvPr id="10" name="Diagram 9">
            <a:extLst>
              <a:ext uri="{FF2B5EF4-FFF2-40B4-BE49-F238E27FC236}">
                <a16:creationId xmlns:a16="http://schemas.microsoft.com/office/drawing/2014/main" id="{7C5CEA2C-DBA7-E60E-978F-97489CFE9ED1}"/>
              </a:ext>
            </a:extLst>
          </p:cNvPr>
          <p:cNvGraphicFramePr/>
          <p:nvPr>
            <p:extLst>
              <p:ext uri="{D42A27DB-BD31-4B8C-83A1-F6EECF244321}">
                <p14:modId xmlns:p14="http://schemas.microsoft.com/office/powerpoint/2010/main" val="3174383813"/>
              </p:ext>
            </p:extLst>
          </p:nvPr>
        </p:nvGraphicFramePr>
        <p:xfrm>
          <a:off x="2514600" y="21097604"/>
          <a:ext cx="14877334" cy="473350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3" name="TextBox 22">
            <a:extLst>
              <a:ext uri="{FF2B5EF4-FFF2-40B4-BE49-F238E27FC236}">
                <a16:creationId xmlns:a16="http://schemas.microsoft.com/office/drawing/2014/main" id="{41E0E414-ED79-909C-DDAF-E0E65BEF6A3E}"/>
              </a:ext>
            </a:extLst>
          </p:cNvPr>
          <p:cNvSpPr txBox="1"/>
          <p:nvPr/>
        </p:nvSpPr>
        <p:spPr>
          <a:xfrm>
            <a:off x="10472545" y="34503375"/>
            <a:ext cx="7228259" cy="707886"/>
          </a:xfrm>
          <a:prstGeom prst="rect">
            <a:avLst/>
          </a:prstGeom>
          <a:noFill/>
        </p:spPr>
        <p:txBody>
          <a:bodyPr wrap="square" rtlCol="0">
            <a:spAutoFit/>
          </a:bodyPr>
          <a:lstStyle/>
          <a:p>
            <a:pPr algn="ctr">
              <a:spcAft>
                <a:spcPts val="600"/>
              </a:spcAft>
            </a:pPr>
            <a:r>
              <a:rPr lang="en-US" sz="4000" dirty="0"/>
              <a:t>Private report mockup</a:t>
            </a:r>
          </a:p>
        </p:txBody>
      </p:sp>
      <p:pic>
        <p:nvPicPr>
          <p:cNvPr id="9" name="Picture 8">
            <a:extLst>
              <a:ext uri="{FF2B5EF4-FFF2-40B4-BE49-F238E27FC236}">
                <a16:creationId xmlns:a16="http://schemas.microsoft.com/office/drawing/2014/main" id="{2A0F002C-C4C8-32DB-EF84-67388123B607}"/>
              </a:ext>
            </a:extLst>
          </p:cNvPr>
          <p:cNvPicPr>
            <a:picLocks noChangeAspect="1"/>
          </p:cNvPicPr>
          <p:nvPr/>
        </p:nvPicPr>
        <p:blipFill>
          <a:blip r:embed="rId13"/>
          <a:stretch>
            <a:fillRect/>
          </a:stretch>
        </p:blipFill>
        <p:spPr>
          <a:xfrm>
            <a:off x="19781275" y="28922570"/>
            <a:ext cx="8598334" cy="5580805"/>
          </a:xfrm>
          <a:prstGeom prst="rect">
            <a:avLst/>
          </a:prstGeom>
        </p:spPr>
      </p:pic>
      <p:sp>
        <p:nvSpPr>
          <p:cNvPr id="15" name="TextBox 14">
            <a:extLst>
              <a:ext uri="{FF2B5EF4-FFF2-40B4-BE49-F238E27FC236}">
                <a16:creationId xmlns:a16="http://schemas.microsoft.com/office/drawing/2014/main" id="{3DAAB7CB-6290-E694-7620-5318242CA8E5}"/>
              </a:ext>
            </a:extLst>
          </p:cNvPr>
          <p:cNvSpPr txBox="1"/>
          <p:nvPr/>
        </p:nvSpPr>
        <p:spPr>
          <a:xfrm>
            <a:off x="24424133" y="22455241"/>
            <a:ext cx="10820399" cy="1015663"/>
          </a:xfrm>
          <a:prstGeom prst="rect">
            <a:avLst/>
          </a:prstGeom>
          <a:noFill/>
        </p:spPr>
        <p:txBody>
          <a:bodyPr wrap="square">
            <a:spAutoFit/>
          </a:bodyPr>
          <a:lstStyle/>
          <a:p>
            <a:pPr algn="l">
              <a:spcAft>
                <a:spcPts val="600"/>
              </a:spcAft>
            </a:pPr>
            <a:r>
              <a:rPr lang="en-US" sz="6000" dirty="0"/>
              <a:t>Validation Hub In Action</a:t>
            </a:r>
          </a:p>
        </p:txBody>
      </p:sp>
      <p:pic>
        <p:nvPicPr>
          <p:cNvPr id="20" name="Picture 19">
            <a:extLst>
              <a:ext uri="{FF2B5EF4-FFF2-40B4-BE49-F238E27FC236}">
                <a16:creationId xmlns:a16="http://schemas.microsoft.com/office/drawing/2014/main" id="{FA8DEF0A-3577-12E9-28BE-DB21C652A977}"/>
              </a:ext>
            </a:extLst>
          </p:cNvPr>
          <p:cNvPicPr>
            <a:picLocks noChangeAspect="1"/>
          </p:cNvPicPr>
          <p:nvPr/>
        </p:nvPicPr>
        <p:blipFill>
          <a:blip r:embed="rId14"/>
          <a:stretch>
            <a:fillRect/>
          </a:stretch>
        </p:blipFill>
        <p:spPr>
          <a:xfrm>
            <a:off x="19721578" y="35516004"/>
            <a:ext cx="8598334" cy="5420832"/>
          </a:xfrm>
          <a:prstGeom prst="rect">
            <a:avLst/>
          </a:prstGeom>
        </p:spPr>
      </p:pic>
      <p:sp>
        <p:nvSpPr>
          <p:cNvPr id="26" name="TextBox 25">
            <a:extLst>
              <a:ext uri="{FF2B5EF4-FFF2-40B4-BE49-F238E27FC236}">
                <a16:creationId xmlns:a16="http://schemas.microsoft.com/office/drawing/2014/main" id="{AF96EF19-F939-CD11-BCA9-9A44B102D1F7}"/>
              </a:ext>
            </a:extLst>
          </p:cNvPr>
          <p:cNvSpPr txBox="1"/>
          <p:nvPr/>
        </p:nvSpPr>
        <p:spPr>
          <a:xfrm>
            <a:off x="20880042" y="34553449"/>
            <a:ext cx="6400800" cy="707886"/>
          </a:xfrm>
          <a:prstGeom prst="rect">
            <a:avLst/>
          </a:prstGeom>
          <a:noFill/>
        </p:spPr>
        <p:txBody>
          <a:bodyPr wrap="square" rtlCol="0">
            <a:spAutoFit/>
          </a:bodyPr>
          <a:lstStyle/>
          <a:p>
            <a:pPr algn="ctr">
              <a:spcAft>
                <a:spcPts val="600"/>
              </a:spcAft>
            </a:pPr>
            <a:r>
              <a:rPr lang="en-US" sz="4000" dirty="0"/>
              <a:t>Main page of the site</a:t>
            </a:r>
          </a:p>
        </p:txBody>
      </p:sp>
      <p:sp>
        <p:nvSpPr>
          <p:cNvPr id="29" name="TextBox 28">
            <a:extLst>
              <a:ext uri="{FF2B5EF4-FFF2-40B4-BE49-F238E27FC236}">
                <a16:creationId xmlns:a16="http://schemas.microsoft.com/office/drawing/2014/main" id="{8A97F7EB-E50C-19B8-14FF-364004624CC3}"/>
              </a:ext>
            </a:extLst>
          </p:cNvPr>
          <p:cNvSpPr txBox="1"/>
          <p:nvPr/>
        </p:nvSpPr>
        <p:spPr>
          <a:xfrm>
            <a:off x="20820345" y="41051721"/>
            <a:ext cx="6400800" cy="707886"/>
          </a:xfrm>
          <a:prstGeom prst="rect">
            <a:avLst/>
          </a:prstGeom>
          <a:noFill/>
        </p:spPr>
        <p:txBody>
          <a:bodyPr wrap="square" rtlCol="0">
            <a:spAutoFit/>
          </a:bodyPr>
          <a:lstStyle/>
          <a:p>
            <a:pPr algn="ctr">
              <a:spcAft>
                <a:spcPts val="600"/>
              </a:spcAft>
            </a:pPr>
            <a:r>
              <a:rPr lang="en-US" sz="4000" dirty="0"/>
              <a:t>Algorithm upload page</a:t>
            </a:r>
          </a:p>
        </p:txBody>
      </p:sp>
      <p:pic>
        <p:nvPicPr>
          <p:cNvPr id="30" name="Picture 29">
            <a:extLst>
              <a:ext uri="{FF2B5EF4-FFF2-40B4-BE49-F238E27FC236}">
                <a16:creationId xmlns:a16="http://schemas.microsoft.com/office/drawing/2014/main" id="{90F047F0-6645-76F1-3560-21FB135DCFD6}"/>
              </a:ext>
            </a:extLst>
          </p:cNvPr>
          <p:cNvPicPr>
            <a:picLocks noChangeAspect="1"/>
          </p:cNvPicPr>
          <p:nvPr/>
        </p:nvPicPr>
        <p:blipFill>
          <a:blip r:embed="rId15"/>
          <a:stretch>
            <a:fillRect/>
          </a:stretch>
        </p:blipFill>
        <p:spPr>
          <a:xfrm>
            <a:off x="10023814" y="35661600"/>
            <a:ext cx="8112679" cy="5149144"/>
          </a:xfrm>
          <a:prstGeom prst="rect">
            <a:avLst/>
          </a:prstGeom>
        </p:spPr>
      </p:pic>
      <p:sp>
        <p:nvSpPr>
          <p:cNvPr id="31" name="TextBox 30">
            <a:extLst>
              <a:ext uri="{FF2B5EF4-FFF2-40B4-BE49-F238E27FC236}">
                <a16:creationId xmlns:a16="http://schemas.microsoft.com/office/drawing/2014/main" id="{1FC728C0-1F5A-EBAD-2C78-9B72E456BEF4}"/>
              </a:ext>
            </a:extLst>
          </p:cNvPr>
          <p:cNvSpPr txBox="1"/>
          <p:nvPr/>
        </p:nvSpPr>
        <p:spPr>
          <a:xfrm>
            <a:off x="10268268" y="40887044"/>
            <a:ext cx="7636814" cy="707886"/>
          </a:xfrm>
          <a:prstGeom prst="rect">
            <a:avLst/>
          </a:prstGeom>
          <a:noFill/>
        </p:spPr>
        <p:txBody>
          <a:bodyPr wrap="square" rtlCol="0">
            <a:spAutoFit/>
          </a:bodyPr>
          <a:lstStyle/>
          <a:p>
            <a:pPr algn="ctr">
              <a:spcAft>
                <a:spcPts val="600"/>
              </a:spcAft>
            </a:pPr>
            <a:r>
              <a:rPr lang="en-US" sz="4000" dirty="0"/>
              <a:t>Public leaderboard mockup</a:t>
            </a:r>
          </a:p>
        </p:txBody>
      </p:sp>
      <p:pic>
        <p:nvPicPr>
          <p:cNvPr id="13312" name="Picture 13311">
            <a:extLst>
              <a:ext uri="{FF2B5EF4-FFF2-40B4-BE49-F238E27FC236}">
                <a16:creationId xmlns:a16="http://schemas.microsoft.com/office/drawing/2014/main" id="{49351D4E-754E-0202-165F-534CEEE22672}"/>
              </a:ext>
            </a:extLst>
          </p:cNvPr>
          <p:cNvPicPr>
            <a:picLocks noChangeAspect="1"/>
          </p:cNvPicPr>
          <p:nvPr/>
        </p:nvPicPr>
        <p:blipFill>
          <a:blip r:embed="rId16"/>
          <a:stretch>
            <a:fillRect/>
          </a:stretch>
        </p:blipFill>
        <p:spPr>
          <a:xfrm>
            <a:off x="10005317" y="28793331"/>
            <a:ext cx="8155146" cy="5475862"/>
          </a:xfrm>
          <a:prstGeom prst="rect">
            <a:avLst/>
          </a:prstGeom>
        </p:spPr>
      </p:pic>
      <p:sp>
        <p:nvSpPr>
          <p:cNvPr id="13313" name="TextBox 13312">
            <a:extLst>
              <a:ext uri="{FF2B5EF4-FFF2-40B4-BE49-F238E27FC236}">
                <a16:creationId xmlns:a16="http://schemas.microsoft.com/office/drawing/2014/main" id="{7C6272B7-DFB3-12E4-2C4B-4286D2AE6DFB}"/>
              </a:ext>
            </a:extLst>
          </p:cNvPr>
          <p:cNvSpPr txBox="1"/>
          <p:nvPr/>
        </p:nvSpPr>
        <p:spPr>
          <a:xfrm>
            <a:off x="19686530" y="24119034"/>
            <a:ext cx="17494071" cy="4124206"/>
          </a:xfrm>
          <a:prstGeom prst="rect">
            <a:avLst/>
          </a:prstGeom>
          <a:noFill/>
        </p:spPr>
        <p:txBody>
          <a:bodyPr wrap="square" rtlCol="0">
            <a:spAutoFit/>
          </a:bodyPr>
          <a:lstStyle/>
          <a:p>
            <a:pPr marL="342900" indent="-342900" algn="l">
              <a:spcAft>
                <a:spcPts val="600"/>
              </a:spcAft>
              <a:buFont typeface="Arial" panose="020B0604020202020204" pitchFamily="34" charset="0"/>
              <a:buChar char="•"/>
            </a:pPr>
            <a:r>
              <a:rPr lang="en-US" sz="4200" b="0" i="0" dirty="0"/>
              <a:t>Plan to have the Validation Hub available for public use by the end of 2023 (tentatively) </a:t>
            </a:r>
          </a:p>
          <a:p>
            <a:pPr marL="342900" indent="-342900" algn="l">
              <a:spcAft>
                <a:spcPts val="600"/>
              </a:spcAft>
              <a:buFont typeface="Arial" panose="020B0604020202020204" pitchFamily="34" charset="0"/>
              <a:buChar char="•"/>
            </a:pPr>
            <a:r>
              <a:rPr lang="en-US" sz="4200" b="0" i="0" dirty="0"/>
              <a:t>Currently benchmarking functions in the Python Solar-Data-Tools and </a:t>
            </a:r>
            <a:r>
              <a:rPr lang="en-US" sz="4200" b="0" i="0" dirty="0" err="1"/>
              <a:t>PVAnalytics</a:t>
            </a:r>
            <a:r>
              <a:rPr lang="en-US" sz="4200" b="0" i="0" dirty="0"/>
              <a:t> packages and using this as a framework for initial testing in the Validation Hub</a:t>
            </a:r>
          </a:p>
          <a:p>
            <a:pPr marL="342900" indent="-342900" algn="l">
              <a:spcAft>
                <a:spcPts val="600"/>
              </a:spcAft>
              <a:buFont typeface="Arial" panose="020B0604020202020204" pitchFamily="34" charset="0"/>
              <a:buChar char="•"/>
            </a:pPr>
            <a:endParaRPr lang="en-US" sz="4200" b="0" i="0" dirty="0"/>
          </a:p>
        </p:txBody>
      </p:sp>
      <p:pic>
        <p:nvPicPr>
          <p:cNvPr id="13314" name="Picture 13313">
            <a:extLst>
              <a:ext uri="{FF2B5EF4-FFF2-40B4-BE49-F238E27FC236}">
                <a16:creationId xmlns:a16="http://schemas.microsoft.com/office/drawing/2014/main" id="{3EF25986-6688-BA50-9A19-1378AB32194B}"/>
              </a:ext>
            </a:extLst>
          </p:cNvPr>
          <p:cNvPicPr>
            <a:picLocks noChangeAspect="1"/>
          </p:cNvPicPr>
          <p:nvPr/>
        </p:nvPicPr>
        <p:blipFill>
          <a:blip r:embed="rId17"/>
          <a:stretch>
            <a:fillRect/>
          </a:stretch>
        </p:blipFill>
        <p:spPr>
          <a:xfrm>
            <a:off x="28772306" y="29002555"/>
            <a:ext cx="8565694" cy="5420833"/>
          </a:xfrm>
          <a:prstGeom prst="rect">
            <a:avLst/>
          </a:prstGeom>
        </p:spPr>
      </p:pic>
      <p:sp>
        <p:nvSpPr>
          <p:cNvPr id="13321" name="TextBox 13320">
            <a:extLst>
              <a:ext uri="{FF2B5EF4-FFF2-40B4-BE49-F238E27FC236}">
                <a16:creationId xmlns:a16="http://schemas.microsoft.com/office/drawing/2014/main" id="{907F9191-E3AE-A6E5-387B-219804D62C9A}"/>
              </a:ext>
            </a:extLst>
          </p:cNvPr>
          <p:cNvSpPr txBox="1"/>
          <p:nvPr/>
        </p:nvSpPr>
        <p:spPr>
          <a:xfrm>
            <a:off x="29744319" y="34599615"/>
            <a:ext cx="6400800" cy="1323439"/>
          </a:xfrm>
          <a:prstGeom prst="rect">
            <a:avLst/>
          </a:prstGeom>
          <a:noFill/>
        </p:spPr>
        <p:txBody>
          <a:bodyPr wrap="square" rtlCol="0">
            <a:spAutoFit/>
          </a:bodyPr>
          <a:lstStyle/>
          <a:p>
            <a:pPr algn="ctr">
              <a:spcAft>
                <a:spcPts val="600"/>
              </a:spcAft>
            </a:pPr>
            <a:r>
              <a:rPr lang="en-US" sz="4000" dirty="0"/>
              <a:t>Page to scroll through different analytical tasks</a:t>
            </a:r>
          </a:p>
        </p:txBody>
      </p:sp>
      <p:sp>
        <p:nvSpPr>
          <p:cNvPr id="13322" name="TextBox 13321">
            <a:extLst>
              <a:ext uri="{FF2B5EF4-FFF2-40B4-BE49-F238E27FC236}">
                <a16:creationId xmlns:a16="http://schemas.microsoft.com/office/drawing/2014/main" id="{86E4503C-C347-94F8-4E44-630F1DE744CA}"/>
              </a:ext>
            </a:extLst>
          </p:cNvPr>
          <p:cNvSpPr txBox="1"/>
          <p:nvPr/>
        </p:nvSpPr>
        <p:spPr>
          <a:xfrm>
            <a:off x="19781275" y="27713226"/>
            <a:ext cx="14020799" cy="861774"/>
          </a:xfrm>
          <a:prstGeom prst="rect">
            <a:avLst/>
          </a:prstGeom>
          <a:noFill/>
        </p:spPr>
        <p:txBody>
          <a:bodyPr wrap="square" rtlCol="0">
            <a:spAutoFit/>
          </a:bodyPr>
          <a:lstStyle/>
          <a:p>
            <a:pPr algn="l">
              <a:spcAft>
                <a:spcPts val="600"/>
              </a:spcAft>
            </a:pPr>
            <a:r>
              <a:rPr lang="en-US" sz="5000" i="0" dirty="0"/>
              <a:t>Prototype website screenshots:</a:t>
            </a:r>
          </a:p>
        </p:txBody>
      </p:sp>
      <p:sp>
        <p:nvSpPr>
          <p:cNvPr id="11" name="TextBox 10">
            <a:extLst>
              <a:ext uri="{FF2B5EF4-FFF2-40B4-BE49-F238E27FC236}">
                <a16:creationId xmlns:a16="http://schemas.microsoft.com/office/drawing/2014/main" id="{A4CC37BA-9E3D-E52A-7A2D-9AEAE0457860}"/>
              </a:ext>
            </a:extLst>
          </p:cNvPr>
          <p:cNvSpPr txBox="1"/>
          <p:nvPr/>
        </p:nvSpPr>
        <p:spPr>
          <a:xfrm>
            <a:off x="1452507" y="19018520"/>
            <a:ext cx="17371649" cy="2015936"/>
          </a:xfrm>
          <a:prstGeom prst="rect">
            <a:avLst/>
          </a:prstGeom>
          <a:noFill/>
        </p:spPr>
        <p:txBody>
          <a:bodyPr wrap="square">
            <a:spAutoFit/>
          </a:bodyPr>
          <a:lstStyle/>
          <a:p>
            <a:pPr algn="l">
              <a:spcAft>
                <a:spcPts val="600"/>
              </a:spcAft>
            </a:pPr>
            <a:r>
              <a:rPr lang="en-US" sz="6000" dirty="0"/>
              <a:t>Validation Hub algorithm submission process</a:t>
            </a:r>
          </a:p>
          <a:p>
            <a:pPr algn="l">
              <a:spcAft>
                <a:spcPts val="600"/>
              </a:spcAft>
            </a:pPr>
            <a:endParaRPr lang="en-US" sz="6000" dirty="0"/>
          </a:p>
        </p:txBody>
      </p:sp>
      <p:pic>
        <p:nvPicPr>
          <p:cNvPr id="14" name="Picture 13">
            <a:extLst>
              <a:ext uri="{FF2B5EF4-FFF2-40B4-BE49-F238E27FC236}">
                <a16:creationId xmlns:a16="http://schemas.microsoft.com/office/drawing/2014/main" id="{76584640-D264-9461-2A2B-21A6CDAB6C3B}"/>
              </a:ext>
            </a:extLst>
          </p:cNvPr>
          <p:cNvPicPr>
            <a:picLocks noChangeAspect="1"/>
          </p:cNvPicPr>
          <p:nvPr/>
        </p:nvPicPr>
        <p:blipFill>
          <a:blip r:embed="rId18"/>
          <a:srcRect/>
          <a:stretch/>
        </p:blipFill>
        <p:spPr>
          <a:xfrm>
            <a:off x="31124977" y="37076484"/>
            <a:ext cx="3860352" cy="3860352"/>
          </a:xfrm>
          <a:prstGeom prst="rect">
            <a:avLst/>
          </a:prstGeom>
        </p:spPr>
      </p:pic>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8969</TotalTime>
  <Words>484</Words>
  <Application>Microsoft Office PowerPoint</Application>
  <PresentationFormat>Custom</PresentationFormat>
  <Paragraphs>55</Paragraphs>
  <Slides>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Blank Presentation</vt:lpstr>
      <vt:lpstr>PowerPoint Presentation</vt:lpstr>
    </vt:vector>
  </TitlesOfParts>
  <Company>Bill Gillies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Bill Gillies</dc:creator>
  <cp:lastModifiedBy>Kirsten Perry</cp:lastModifiedBy>
  <cp:revision>550</cp:revision>
  <cp:lastPrinted>2009-08-21T21:57:41Z</cp:lastPrinted>
  <dcterms:created xsi:type="dcterms:W3CDTF">2009-08-19T15:15:49Z</dcterms:created>
  <dcterms:modified xsi:type="dcterms:W3CDTF">2023-05-05T17:41:30Z</dcterms:modified>
</cp:coreProperties>
</file>